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9" r:id="rId15"/>
    <p:sldId id="274" r:id="rId16"/>
    <p:sldId id="261" r:id="rId17"/>
    <p:sldId id="257" r:id="rId18"/>
    <p:sldId id="26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EDD2-7BC0-4FAE-B26E-8FF6EC29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6850-242E-4B86-BAF1-FD1C137A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BC25-DD8E-4BB1-B70D-C976B0A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ED34-61E3-4819-ADE1-AE209992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2409-F821-409B-A1A1-74BA8783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0E0D-97DC-47C8-9501-FDEAF6A3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B1CB-7D03-47C5-B7E0-4D9D3711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27CA-9E40-4133-831A-5C3E3B06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8CDD-2F2C-41CF-A86B-4D9B5D3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E5576-1440-41F8-AB0C-70A5DD7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F4792-BA69-4EC5-9D82-1C349E3BD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A6B7-1F8F-4C84-8A15-466F09C4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FAC8-92F2-41B8-AFB3-E330A861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39E2-399D-4F4F-85BE-4682A5F5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0270-4F2C-4232-B4D2-07880B3F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06B-EA0D-46C5-9A6B-C1E4BDF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A689-8D08-4094-A86E-91707366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291C-81A4-4A47-B170-ECF5B050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916F-DD54-4E6E-93A4-0236926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A361-3596-42FB-ABC0-875EE60F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AE27-32E8-48DC-9F87-CDFD9C15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A580-5CD0-4C50-8DAF-794D01A0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0452-7844-4BF2-BE0A-117CCE7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1376-C68E-41D8-A4B5-E23A27D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17BF-9A25-4E8B-AA0A-A445F6BB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EEA3-AF4B-4769-9435-744C7772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2D51-33B2-4DE3-A9F1-34B6BED00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586A-53A9-4AFD-BF60-A7B2B744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F597-BFC2-4372-9565-1631C4D8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1CAB-FFDB-4465-A27D-835136A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5861-5EF6-4C45-835F-DCF32E3E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5E4-828B-41C3-BB80-67E08430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8BB8-8502-4E55-A2B2-3212B1AA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2AE8-7C32-4D4D-B505-32AA99F3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3250F-6A51-49D4-BAB3-3C7F6D46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DD07-B24A-4139-B38D-1592B6AFD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C0DE8-C4D0-4EC3-94D6-52896184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B5038-378A-4A35-B33D-C71E0734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731C5-70C3-4F0E-ACA6-C86097E1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2BF5-33B1-4978-A22D-1C8366B7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F83-76E3-4DFD-8282-EEAD5BA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F90F-45E7-48F9-9785-5D781CC2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38B81-D9A3-4E94-9C58-A107E372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6DC73-8901-432F-8C8F-0C9AF9C5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DA65A-BED4-4FFF-8537-6734414C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484AD-DE71-413D-B68B-FFAFD03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A2D1-B4D5-4BD7-B8FB-157094D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55FD-AFB4-459F-A932-3A615297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85DB-6F88-4E4D-A24E-3A84DEB9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B8AE-5AF8-4677-8AB5-E24ED7A7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CEBA-F59A-450F-8A39-DFB4116B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EF73-FBA2-4606-8316-A7EB9DEB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FD9B-F99E-4864-81AF-F94C0D43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FC9-C25E-47F5-9E5D-70C082432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C776-4F3A-4585-A44E-96EC0247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08E0-9010-4D6E-8D04-E3B49533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037E-0023-4D88-B6E4-1D2F5F34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5E3D6-E75D-41F2-B6B3-08A56105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63FBD-5E37-4DA1-A0D4-430FCCA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2C67-BA0A-451A-A7FD-935F27C3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0268-DC6F-4904-96AE-4AEFF9363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4B94-FA1F-4FE4-BB82-E294FCB46A3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9922-F4A9-41F9-80B7-81F94E536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BADC-FD84-4F57-8768-81D67F70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CFDD-F4C7-4AE4-B6A3-F4A01B62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47C31-071F-4780-89B9-F9B77B89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66" y="2371476"/>
            <a:ext cx="4870349" cy="2708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3466D-104F-4542-BC89-5D1B62B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11" y="1866682"/>
            <a:ext cx="3724684" cy="337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0461E-0915-481E-AE5B-4492784C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0" y="1866682"/>
            <a:ext cx="3086531" cy="31246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43C3B8-D93B-4156-A14C-F4E0CADA3D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1.8V</a:t>
            </a:r>
          </a:p>
        </p:txBody>
      </p:sp>
    </p:spTree>
    <p:extLst>
      <p:ext uri="{BB962C8B-B14F-4D97-AF65-F5344CB8AC3E}">
        <p14:creationId xmlns:p14="http://schemas.microsoft.com/office/powerpoint/2010/main" val="162858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E217-B327-4F3A-AC5E-DF9D281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76FD2-72B8-4E7A-9415-BD49B1E5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3" t="30786" r="1" b="18456"/>
          <a:stretch/>
        </p:blipFill>
        <p:spPr>
          <a:xfrm>
            <a:off x="1308295" y="858129"/>
            <a:ext cx="8645161" cy="4515729"/>
          </a:xfrm>
        </p:spPr>
      </p:pic>
    </p:spTree>
    <p:extLst>
      <p:ext uri="{BB962C8B-B14F-4D97-AF65-F5344CB8AC3E}">
        <p14:creationId xmlns:p14="http://schemas.microsoft.com/office/powerpoint/2010/main" val="281224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C2D5CF-03FF-4BCB-A7D6-71806AF65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3629" b="6365"/>
          <a:stretch/>
        </p:blipFill>
        <p:spPr>
          <a:xfrm>
            <a:off x="0" y="-45303"/>
            <a:ext cx="12191999" cy="6857998"/>
          </a:xfrm>
        </p:spPr>
      </p:pic>
    </p:spTree>
    <p:extLst>
      <p:ext uri="{BB962C8B-B14F-4D97-AF65-F5344CB8AC3E}">
        <p14:creationId xmlns:p14="http://schemas.microsoft.com/office/powerpoint/2010/main" val="372037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(New)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1.23271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−1.23259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∗1.23265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=0.608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7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E72B77-F3B6-4AF5-B70B-253220CE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96" y="2245400"/>
            <a:ext cx="3724684" cy="3376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01BF2-F65C-4230-91DF-764E6EE1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7389"/>
            <a:ext cx="2438715" cy="30719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81E513-71F2-4499-A199-51AD6B364A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0.8V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F7CBC-904E-4ABC-AD5D-9152D27A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64" y="2200240"/>
            <a:ext cx="3279633" cy="34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17D6-7400-4485-ADE3-6F7ACFB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09A9-347F-4543-B8BE-CA0DC94C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28B9-2E44-4F5B-B9D1-EE35268B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" y="0"/>
            <a:ext cx="1174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1E57-C765-4045-878F-DBEB6B4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CBAE-FDF1-4CBC-8C90-85067BF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E95CA-FB4A-42C7-B1D4-BE3E3844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163"/>
            <a:ext cx="12192000" cy="62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E2ABE-01D5-4029-8D69-E05B2154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35" y="1056602"/>
            <a:ext cx="606827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C4DA2D-D313-41DE-B64D-7B4B304E0C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0.5V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F6FB6-1B72-469B-ACE5-A4EBA0C9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74" y="1617156"/>
            <a:ext cx="5664294" cy="513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5857C-AD46-47BE-A954-55BB1009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51" y="1872130"/>
            <a:ext cx="339137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6474-E202-4F17-94CB-AEE419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A1B9-E550-43F2-BB47-2C7FE327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AE9BD-C6A5-479F-A56E-29C37F4A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51"/>
            <a:ext cx="12192000" cy="6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0C647B-130A-49C0-A1D8-7FE50BAF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53" y="1180786"/>
            <a:ext cx="601111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D63ED0-D237-4F1A-9754-B1EABF6F9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77080"/>
              </p:ext>
            </p:extLst>
          </p:nvPr>
        </p:nvGraphicFramePr>
        <p:xfrm>
          <a:off x="4046764" y="249362"/>
          <a:ext cx="5486400" cy="298003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5894100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89821024"/>
                    </a:ext>
                  </a:extLst>
                </a:gridCol>
              </a:tblGrid>
              <a:tr h="3181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Process Technology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0.18u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84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Supply Voltage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1.8V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079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Architecture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NMOS input differential pair Two Stage Operational Amplifier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2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Gain (dB)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83dB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51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Phase Margin (deg)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60°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5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Unity Gain Bandwidth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&gt;5MHz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PSRR+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&gt;60dB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10484"/>
                  </a:ext>
                </a:extLst>
              </a:tr>
              <a:tr h="280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PSRR-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&gt;60dB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20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CMRR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80dB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1030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F720502-5D4D-43CA-BF56-FC477AA0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11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38F9E-76F7-4699-911D-8ED4B131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32506" y="3713139"/>
            <a:ext cx="2238687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D242A-7782-4640-B5DE-7E0B0D89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40" y="4395927"/>
            <a:ext cx="543953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BE649-8980-47CD-8C7F-E181B502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925" y="363683"/>
            <a:ext cx="6317974" cy="60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9D1-5771-4C79-A14A-7213A1D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240"/>
          </a:xfrm>
        </p:spPr>
        <p:txBody>
          <a:bodyPr>
            <a:normAutofit fontScale="90000"/>
          </a:bodyPr>
          <a:lstStyle/>
          <a:p>
            <a:r>
              <a:rPr lang="en-PH" dirty="0"/>
              <a:t>R2=R1=7k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A2E6163-A36C-4B76-ACD1-7D9D2FB2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2" b="5202"/>
          <a:stretch/>
        </p:blipFill>
        <p:spPr>
          <a:xfrm>
            <a:off x="0" y="858128"/>
            <a:ext cx="12192000" cy="5999871"/>
          </a:xfrm>
        </p:spPr>
      </p:pic>
    </p:spTree>
    <p:extLst>
      <p:ext uri="{BB962C8B-B14F-4D97-AF65-F5344CB8AC3E}">
        <p14:creationId xmlns:p14="http://schemas.microsoft.com/office/powerpoint/2010/main" val="206651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851.63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−596.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∗745.14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=2144.06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6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5A8F-1E96-4842-A4BD-B6282EE5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6A0B-06BA-467F-9910-43101161595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125415"/>
            <a:ext cx="10515600" cy="700210"/>
          </a:xfrm>
        </p:spPr>
        <p:txBody>
          <a:bodyPr/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3854-A4A6-4B8B-8C41-DACA03073564}"/>
                  </a:ext>
                </a:extLst>
              </p:cNvPr>
              <p:cNvSpPr txBox="1"/>
              <p:nvPr/>
            </p:nvSpPr>
            <p:spPr>
              <a:xfrm>
                <a:off x="2343069" y="1924295"/>
                <a:ext cx="3138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3854-A4A6-4B8B-8C41-DACA0307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69" y="1924295"/>
                <a:ext cx="3138329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6236CD-A139-4ABB-A677-7590423E88FB}"/>
                  </a:ext>
                </a:extLst>
              </p:cNvPr>
              <p:cNvSpPr txBox="1"/>
              <p:nvPr/>
            </p:nvSpPr>
            <p:spPr>
              <a:xfrm>
                <a:off x="1598742" y="2902317"/>
                <a:ext cx="510039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0=−1.7798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+1.7706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6236CD-A139-4ABB-A677-7590423E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42" y="2902317"/>
                <a:ext cx="5100392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E0EA3-26A1-4369-8081-204C577C5B14}"/>
                  </a:ext>
                </a:extLst>
              </p:cNvPr>
              <p:cNvSpPr txBox="1"/>
              <p:nvPr/>
            </p:nvSpPr>
            <p:spPr>
              <a:xfrm>
                <a:off x="3093100" y="3741839"/>
                <a:ext cx="1710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2=10.05 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E0EA3-26A1-4369-8081-204C577C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00" y="3741839"/>
                <a:ext cx="1710405" cy="276999"/>
              </a:xfrm>
              <a:prstGeom prst="rect">
                <a:avLst/>
              </a:prstGeom>
              <a:blipFill>
                <a:blip r:embed="rId4"/>
                <a:stretch>
                  <a:fillRect l="-2491" t="-2222" r="-4626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8451D-2C68-49DA-A2F2-32439CA7837F}"/>
                  </a:ext>
                </a:extLst>
              </p:cNvPr>
              <p:cNvSpPr txBox="1"/>
              <p:nvPr/>
            </p:nvSpPr>
            <p:spPr>
              <a:xfrm>
                <a:off x="2911353" y="4331677"/>
                <a:ext cx="2395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2=70.36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𝑘𝑜h𝑚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8451D-2C68-49DA-A2F2-32439CA7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53" y="4331677"/>
                <a:ext cx="2395656" cy="276999"/>
              </a:xfrm>
              <a:prstGeom prst="rect">
                <a:avLst/>
              </a:prstGeom>
              <a:blipFill>
                <a:blip r:embed="rId5"/>
                <a:stretch>
                  <a:fillRect l="-2036" r="-2036" b="-88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3090-970C-4181-80F1-F8184464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E606CBA-CE9B-4EED-B5BC-56C1FCB5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4" b="7141"/>
          <a:stretch/>
        </p:blipFill>
        <p:spPr>
          <a:xfrm>
            <a:off x="0" y="365125"/>
            <a:ext cx="12191999" cy="5501104"/>
          </a:xfrm>
        </p:spPr>
      </p:pic>
    </p:spTree>
    <p:extLst>
      <p:ext uri="{BB962C8B-B14F-4D97-AF65-F5344CB8AC3E}">
        <p14:creationId xmlns:p14="http://schemas.microsoft.com/office/powerpoint/2010/main" val="169379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(New)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1.2382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−1.2359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∗1.2368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=11.62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59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42DB-86F4-468A-B438-A081248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BD38-7474-437C-B5CF-731DE351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643938"/>
            <a:ext cx="10515600" cy="129784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43624-7229-429B-ABF4-EB060DB4DFFD}"/>
                  </a:ext>
                </a:extLst>
              </p:cNvPr>
              <p:cNvSpPr txBox="1"/>
              <p:nvPr/>
            </p:nvSpPr>
            <p:spPr>
              <a:xfrm>
                <a:off x="1804804" y="2034703"/>
                <a:ext cx="4003630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𝑉𝑇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43624-7229-429B-ABF4-EB060DB4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04" y="2034703"/>
                <a:ext cx="4003630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B2662-1ACD-4959-B9BC-965D4220B78E}"/>
                  </a:ext>
                </a:extLst>
              </p:cNvPr>
              <p:cNvSpPr txBox="1"/>
              <p:nvPr/>
            </p:nvSpPr>
            <p:spPr>
              <a:xfrm>
                <a:off x="1157949" y="2846925"/>
                <a:ext cx="510039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−1.7798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(8) 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B2662-1ACD-4959-B9BC-965D4220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49" y="2846925"/>
                <a:ext cx="510039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E3D6E-4AC4-44B2-A56E-A48AF69B4BF5}"/>
                  </a:ext>
                </a:extLst>
              </p:cNvPr>
              <p:cNvSpPr txBox="1"/>
              <p:nvPr/>
            </p:nvSpPr>
            <p:spPr>
              <a:xfrm>
                <a:off x="838200" y="3619940"/>
                <a:ext cx="6094674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1.7798</m:t>
                          </m:r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E3D6E-4AC4-44B2-A56E-A48AF69B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19940"/>
                <a:ext cx="6094674" cy="923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2F6A0-E19C-4B99-8399-A15162F67F92}"/>
                  </a:ext>
                </a:extLst>
              </p:cNvPr>
              <p:cNvSpPr txBox="1"/>
              <p:nvPr/>
            </p:nvSpPr>
            <p:spPr>
              <a:xfrm>
                <a:off x="275492" y="4933480"/>
                <a:ext cx="609467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=9.93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2F6A0-E19C-4B99-8399-A15162F6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2" y="4933480"/>
                <a:ext cx="609467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95039642-47ED-4437-B2E9-E35540F667C0}"/>
              </a:ext>
            </a:extLst>
          </p:cNvPr>
          <p:cNvSpPr txBox="1">
            <a:spLocks/>
          </p:cNvSpPr>
          <p:nvPr/>
        </p:nvSpPr>
        <p:spPr>
          <a:xfrm>
            <a:off x="6545127" y="2166701"/>
            <a:ext cx="3924041" cy="171618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The ratio of </a:t>
            </a:r>
            <a:r>
              <a:rPr lang="en-US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k&amp;q</a:t>
            </a:r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is 8.617333262x10-5, the values obtained from the ratio of R2 and R3 is used to be a reference to obtain the best curvature of the Bandgap voltage reference. Trial and error is done on the next slide using Excel. </a:t>
            </a:r>
          </a:p>
        </p:txBody>
      </p:sp>
    </p:spTree>
    <p:extLst>
      <p:ext uri="{BB962C8B-B14F-4D97-AF65-F5344CB8AC3E}">
        <p14:creationId xmlns:p14="http://schemas.microsoft.com/office/powerpoint/2010/main" val="394957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1578272</TotalTime>
  <Words>248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R2=R1=7k</vt:lpstr>
      <vt:lpstr>Temperature Coefficient </vt:lpstr>
      <vt:lpstr>PowerPoint Presentation</vt:lpstr>
      <vt:lpstr>PowerPoint Presentation</vt:lpstr>
      <vt:lpstr>Temperature Coefficient (New)</vt:lpstr>
      <vt:lpstr>PowerPoint Presentation</vt:lpstr>
      <vt:lpstr>PowerPoint Presentation</vt:lpstr>
      <vt:lpstr>PowerPoint Presentation</vt:lpstr>
      <vt:lpstr>Temperature Coefficient (New)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Jeph Mari Daligdig</dc:creator>
  <cp:lastModifiedBy>Jeph Mari Daligdig</cp:lastModifiedBy>
  <cp:revision>9</cp:revision>
  <dcterms:created xsi:type="dcterms:W3CDTF">2018-06-28T11:38:43Z</dcterms:created>
  <dcterms:modified xsi:type="dcterms:W3CDTF">2021-06-28T12:17:55Z</dcterms:modified>
</cp:coreProperties>
</file>