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88" r:id="rId3"/>
    <p:sldId id="256" r:id="rId4"/>
    <p:sldId id="283" r:id="rId5"/>
    <p:sldId id="259" r:id="rId6"/>
    <p:sldId id="284" r:id="rId7"/>
    <p:sldId id="286" r:id="rId8"/>
    <p:sldId id="287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D78DE-A42B-4405-BB69-2505176A8CEA}" v="13" dt="2022-12-16T11:02:40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92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Gregory Kua" userId="5c3edee3-9a17-4c75-9785-8bd837a10abf" providerId="ADAL" clId="{3B8D78DE-A42B-4405-BB69-2505176A8CEA}"/>
    <pc:docChg chg="undo custSel addSld delSld modSld sldOrd modMainMaster">
      <pc:chgData name="(s) Gregory Kua" userId="5c3edee3-9a17-4c75-9785-8bd837a10abf" providerId="ADAL" clId="{3B8D78DE-A42B-4405-BB69-2505176A8CEA}" dt="2022-12-16T11:02:40.717" v="397"/>
      <pc:docMkLst>
        <pc:docMk/>
      </pc:docMkLst>
      <pc:sldChg chg="modSp mod modTransition modNotesTx">
        <pc:chgData name="(s) Gregory Kua" userId="5c3edee3-9a17-4c75-9785-8bd837a10abf" providerId="ADAL" clId="{3B8D78DE-A42B-4405-BB69-2505176A8CEA}" dt="2022-12-16T11:02:40.717" v="397"/>
        <pc:sldMkLst>
          <pc:docMk/>
          <pc:sldMk cId="0" sldId="256"/>
        </pc:sldMkLst>
        <pc:spChg chg="mod">
          <ac:chgData name="(s) Gregory Kua" userId="5c3edee3-9a17-4c75-9785-8bd837a10abf" providerId="ADAL" clId="{3B8D78DE-A42B-4405-BB69-2505176A8CEA}" dt="2022-12-16T10:50:10.818" v="5" actId="20577"/>
          <ac:spMkLst>
            <pc:docMk/>
            <pc:sldMk cId="0" sldId="256"/>
            <ac:spMk id="328" creationId="{00000000-0000-0000-0000-000000000000}"/>
          </ac:spMkLst>
        </pc:spChg>
      </pc:sldChg>
      <pc:sldChg chg="modTransition modNotesTx">
        <pc:chgData name="(s) Gregory Kua" userId="5c3edee3-9a17-4c75-9785-8bd837a10abf" providerId="ADAL" clId="{3B8D78DE-A42B-4405-BB69-2505176A8CEA}" dt="2022-12-16T11:02:40.717" v="397"/>
        <pc:sldMkLst>
          <pc:docMk/>
          <pc:sldMk cId="0" sldId="259"/>
        </pc:sldMkLst>
      </pc:sldChg>
      <pc:sldChg chg="delSp modSp mod modTransition modNotesTx">
        <pc:chgData name="(s) Gregory Kua" userId="5c3edee3-9a17-4c75-9785-8bd837a10abf" providerId="ADAL" clId="{3B8D78DE-A42B-4405-BB69-2505176A8CEA}" dt="2022-12-16T11:02:40.717" v="397"/>
        <pc:sldMkLst>
          <pc:docMk/>
          <pc:sldMk cId="531659354" sldId="283"/>
        </pc:sldMkLst>
        <pc:spChg chg="mod">
          <ac:chgData name="(s) Gregory Kua" userId="5c3edee3-9a17-4c75-9785-8bd837a10abf" providerId="ADAL" clId="{3B8D78DE-A42B-4405-BB69-2505176A8CEA}" dt="2022-12-16T10:56:18.845" v="188" actId="20577"/>
          <ac:spMkLst>
            <pc:docMk/>
            <pc:sldMk cId="531659354" sldId="283"/>
            <ac:spMk id="3" creationId="{EBDF45C8-D09E-4C50-B0F4-A6D2E63AA715}"/>
          </ac:spMkLst>
        </pc:spChg>
        <pc:spChg chg="mod">
          <ac:chgData name="(s) Gregory Kua" userId="5c3edee3-9a17-4c75-9785-8bd837a10abf" providerId="ADAL" clId="{3B8D78DE-A42B-4405-BB69-2505176A8CEA}" dt="2022-12-16T10:54:21.409" v="173" actId="20577"/>
          <ac:spMkLst>
            <pc:docMk/>
            <pc:sldMk cId="531659354" sldId="283"/>
            <ac:spMk id="335" creationId="{00000000-0000-0000-0000-000000000000}"/>
          </ac:spMkLst>
        </pc:spChg>
        <pc:picChg chg="del">
          <ac:chgData name="(s) Gregory Kua" userId="5c3edee3-9a17-4c75-9785-8bd837a10abf" providerId="ADAL" clId="{3B8D78DE-A42B-4405-BB69-2505176A8CEA}" dt="2022-12-16T10:54:24.777" v="175" actId="478"/>
          <ac:picMkLst>
            <pc:docMk/>
            <pc:sldMk cId="531659354" sldId="283"/>
            <ac:picMk id="5" creationId="{047262DB-C6E0-4085-825C-C60CCF390669}"/>
          </ac:picMkLst>
        </pc:picChg>
        <pc:picChg chg="del">
          <ac:chgData name="(s) Gregory Kua" userId="5c3edee3-9a17-4c75-9785-8bd837a10abf" providerId="ADAL" clId="{3B8D78DE-A42B-4405-BB69-2505176A8CEA}" dt="2022-12-16T10:54:24.005" v="174" actId="478"/>
          <ac:picMkLst>
            <pc:docMk/>
            <pc:sldMk cId="531659354" sldId="283"/>
            <ac:picMk id="7" creationId="{B1EBED24-2A7B-4EA5-93FC-BA62FD11A9AE}"/>
          </ac:picMkLst>
        </pc:picChg>
      </pc:sldChg>
      <pc:sldChg chg="delSp modSp add mod ord modTransition modNotesTx">
        <pc:chgData name="(s) Gregory Kua" userId="5c3edee3-9a17-4c75-9785-8bd837a10abf" providerId="ADAL" clId="{3B8D78DE-A42B-4405-BB69-2505176A8CEA}" dt="2022-12-16T11:02:40.717" v="397"/>
        <pc:sldMkLst>
          <pc:docMk/>
          <pc:sldMk cId="3829077803" sldId="284"/>
        </pc:sldMkLst>
        <pc:spChg chg="mod">
          <ac:chgData name="(s) Gregory Kua" userId="5c3edee3-9a17-4c75-9785-8bd837a10abf" providerId="ADAL" clId="{3B8D78DE-A42B-4405-BB69-2505176A8CEA}" dt="2022-12-16T10:53:17.738" v="155" actId="20577"/>
          <ac:spMkLst>
            <pc:docMk/>
            <pc:sldMk cId="3829077803" sldId="284"/>
            <ac:spMk id="3" creationId="{EBDF45C8-D09E-4C50-B0F4-A6D2E63AA715}"/>
          </ac:spMkLst>
        </pc:spChg>
        <pc:spChg chg="mod">
          <ac:chgData name="(s) Gregory Kua" userId="5c3edee3-9a17-4c75-9785-8bd837a10abf" providerId="ADAL" clId="{3B8D78DE-A42B-4405-BB69-2505176A8CEA}" dt="2022-12-16T10:52:19.645" v="24" actId="20577"/>
          <ac:spMkLst>
            <pc:docMk/>
            <pc:sldMk cId="3829077803" sldId="284"/>
            <ac:spMk id="335" creationId="{00000000-0000-0000-0000-000000000000}"/>
          </ac:spMkLst>
        </pc:spChg>
        <pc:picChg chg="del">
          <ac:chgData name="(s) Gregory Kua" userId="5c3edee3-9a17-4c75-9785-8bd837a10abf" providerId="ADAL" clId="{3B8D78DE-A42B-4405-BB69-2505176A8CEA}" dt="2022-12-16T10:52:26.510" v="26" actId="478"/>
          <ac:picMkLst>
            <pc:docMk/>
            <pc:sldMk cId="3829077803" sldId="284"/>
            <ac:picMk id="5" creationId="{047262DB-C6E0-4085-825C-C60CCF390669}"/>
          </ac:picMkLst>
        </pc:picChg>
        <pc:picChg chg="del">
          <ac:chgData name="(s) Gregory Kua" userId="5c3edee3-9a17-4c75-9785-8bd837a10abf" providerId="ADAL" clId="{3B8D78DE-A42B-4405-BB69-2505176A8CEA}" dt="2022-12-16T10:52:25.437" v="25" actId="478"/>
          <ac:picMkLst>
            <pc:docMk/>
            <pc:sldMk cId="3829077803" sldId="284"/>
            <ac:picMk id="7" creationId="{B1EBED24-2A7B-4EA5-93FC-BA62FD11A9AE}"/>
          </ac:picMkLst>
        </pc:picChg>
      </pc:sldChg>
      <pc:sldChg chg="modSp add mod ord modTransition">
        <pc:chgData name="(s) Gregory Kua" userId="5c3edee3-9a17-4c75-9785-8bd837a10abf" providerId="ADAL" clId="{3B8D78DE-A42B-4405-BB69-2505176A8CEA}" dt="2022-12-16T11:02:40.717" v="397"/>
        <pc:sldMkLst>
          <pc:docMk/>
          <pc:sldMk cId="1817796655" sldId="285"/>
        </pc:sldMkLst>
        <pc:spChg chg="mod">
          <ac:chgData name="(s) Gregory Kua" userId="5c3edee3-9a17-4c75-9785-8bd837a10abf" providerId="ADAL" clId="{3B8D78DE-A42B-4405-BB69-2505176A8CEA}" dt="2022-12-16T10:56:45.753" v="200" actId="20577"/>
          <ac:spMkLst>
            <pc:docMk/>
            <pc:sldMk cId="1817796655" sldId="285"/>
            <ac:spMk id="363" creationId="{00000000-0000-0000-0000-000000000000}"/>
          </ac:spMkLst>
        </pc:spChg>
      </pc:sldChg>
      <pc:sldChg chg="modSp add mod modTransition">
        <pc:chgData name="(s) Gregory Kua" userId="5c3edee3-9a17-4c75-9785-8bd837a10abf" providerId="ADAL" clId="{3B8D78DE-A42B-4405-BB69-2505176A8CEA}" dt="2022-12-16T11:02:40.717" v="397"/>
        <pc:sldMkLst>
          <pc:docMk/>
          <pc:sldMk cId="28011319" sldId="286"/>
        </pc:sldMkLst>
        <pc:spChg chg="mod">
          <ac:chgData name="(s) Gregory Kua" userId="5c3edee3-9a17-4c75-9785-8bd837a10abf" providerId="ADAL" clId="{3B8D78DE-A42B-4405-BB69-2505176A8CEA}" dt="2022-12-16T10:59:12.247" v="329" actId="20577"/>
          <ac:spMkLst>
            <pc:docMk/>
            <pc:sldMk cId="28011319" sldId="286"/>
            <ac:spMk id="3" creationId="{EBDF45C8-D09E-4C50-B0F4-A6D2E63AA715}"/>
          </ac:spMkLst>
        </pc:spChg>
        <pc:spChg chg="mod">
          <ac:chgData name="(s) Gregory Kua" userId="5c3edee3-9a17-4c75-9785-8bd837a10abf" providerId="ADAL" clId="{3B8D78DE-A42B-4405-BB69-2505176A8CEA}" dt="2022-12-16T10:58:20.753" v="208" actId="20577"/>
          <ac:spMkLst>
            <pc:docMk/>
            <pc:sldMk cId="28011319" sldId="286"/>
            <ac:spMk id="335" creationId="{00000000-0000-0000-0000-000000000000}"/>
          </ac:spMkLst>
        </pc:spChg>
      </pc:sldChg>
      <pc:sldChg chg="addSp modSp add mod modTransition">
        <pc:chgData name="(s) Gregory Kua" userId="5c3edee3-9a17-4c75-9785-8bd837a10abf" providerId="ADAL" clId="{3B8D78DE-A42B-4405-BB69-2505176A8CEA}" dt="2022-12-16T11:02:40.717" v="397"/>
        <pc:sldMkLst>
          <pc:docMk/>
          <pc:sldMk cId="826881221" sldId="287"/>
        </pc:sldMkLst>
        <pc:spChg chg="mod">
          <ac:chgData name="(s) Gregory Kua" userId="5c3edee3-9a17-4c75-9785-8bd837a10abf" providerId="ADAL" clId="{3B8D78DE-A42B-4405-BB69-2505176A8CEA}" dt="2022-12-16T11:00:52.447" v="373" actId="20577"/>
          <ac:spMkLst>
            <pc:docMk/>
            <pc:sldMk cId="826881221" sldId="287"/>
            <ac:spMk id="3" creationId="{EBDF45C8-D09E-4C50-B0F4-A6D2E63AA715}"/>
          </ac:spMkLst>
        </pc:spChg>
        <pc:spChg chg="mod">
          <ac:chgData name="(s) Gregory Kua" userId="5c3edee3-9a17-4c75-9785-8bd837a10abf" providerId="ADAL" clId="{3B8D78DE-A42B-4405-BB69-2505176A8CEA}" dt="2022-12-16T11:00:03.590" v="372" actId="20577"/>
          <ac:spMkLst>
            <pc:docMk/>
            <pc:sldMk cId="826881221" sldId="287"/>
            <ac:spMk id="335" creationId="{00000000-0000-0000-0000-000000000000}"/>
          </ac:spMkLst>
        </pc:spChg>
        <pc:picChg chg="add mod">
          <ac:chgData name="(s) Gregory Kua" userId="5c3edee3-9a17-4c75-9785-8bd837a10abf" providerId="ADAL" clId="{3B8D78DE-A42B-4405-BB69-2505176A8CEA}" dt="2022-12-16T11:01:27.610" v="377" actId="14100"/>
          <ac:picMkLst>
            <pc:docMk/>
            <pc:sldMk cId="826881221" sldId="287"/>
            <ac:picMk id="4" creationId="{B6F7D5A2-2716-D6AC-3E43-825C2BA579A6}"/>
          </ac:picMkLst>
        </pc:picChg>
      </pc:sldChg>
      <pc:sldChg chg="addSp delSp modSp add mod ord modTransition delAnim">
        <pc:chgData name="(s) Gregory Kua" userId="5c3edee3-9a17-4c75-9785-8bd837a10abf" providerId="ADAL" clId="{3B8D78DE-A42B-4405-BB69-2505176A8CEA}" dt="2022-12-16T11:02:40.717" v="397"/>
        <pc:sldMkLst>
          <pc:docMk/>
          <pc:sldMk cId="2493179019" sldId="288"/>
        </pc:sldMkLst>
        <pc:spChg chg="add mod">
          <ac:chgData name="(s) Gregory Kua" userId="5c3edee3-9a17-4c75-9785-8bd837a10abf" providerId="ADAL" clId="{3B8D78DE-A42B-4405-BB69-2505176A8CEA}" dt="2022-12-16T11:02:15.475" v="388" actId="478"/>
          <ac:spMkLst>
            <pc:docMk/>
            <pc:sldMk cId="2493179019" sldId="288"/>
            <ac:spMk id="3" creationId="{AF31349B-B29D-F0D3-97B1-7B169034F1F0}"/>
          </ac:spMkLst>
        </pc:spChg>
        <pc:spChg chg="mod">
          <ac:chgData name="(s) Gregory Kua" userId="5c3edee3-9a17-4c75-9785-8bd837a10abf" providerId="ADAL" clId="{3B8D78DE-A42B-4405-BB69-2505176A8CEA}" dt="2022-12-16T11:02:30.326" v="395" actId="404"/>
          <ac:spMkLst>
            <pc:docMk/>
            <pc:sldMk cId="2493179019" sldId="288"/>
            <ac:spMk id="328" creationId="{00000000-0000-0000-0000-000000000000}"/>
          </ac:spMkLst>
        </pc:spChg>
        <pc:spChg chg="del mod">
          <ac:chgData name="(s) Gregory Kua" userId="5c3edee3-9a17-4c75-9785-8bd837a10abf" providerId="ADAL" clId="{3B8D78DE-A42B-4405-BB69-2505176A8CEA}" dt="2022-12-16T11:02:15.475" v="388" actId="478"/>
          <ac:spMkLst>
            <pc:docMk/>
            <pc:sldMk cId="2493179019" sldId="288"/>
            <ac:spMk id="329" creationId="{00000000-0000-0000-0000-000000000000}"/>
          </ac:spMkLst>
        </pc:spChg>
      </pc:sldChg>
      <pc:sldChg chg="add del">
        <pc:chgData name="(s) Gregory Kua" userId="5c3edee3-9a17-4c75-9785-8bd837a10abf" providerId="ADAL" clId="{3B8D78DE-A42B-4405-BB69-2505176A8CEA}" dt="2022-12-16T11:01:58.886" v="383"/>
        <pc:sldMkLst>
          <pc:docMk/>
          <pc:sldMk cId="1563213321" sldId="289"/>
        </pc:sldMkLst>
      </pc:sldChg>
      <pc:sldMasterChg chg="modTransition modSldLayout">
        <pc:chgData name="(s) Gregory Kua" userId="5c3edee3-9a17-4c75-9785-8bd837a10abf" providerId="ADAL" clId="{3B8D78DE-A42B-4405-BB69-2505176A8CEA}" dt="2022-12-16T11:02:40.717" v="397"/>
        <pc:sldMasterMkLst>
          <pc:docMk/>
          <pc:sldMasterMk cId="844076911" sldId="2147483648"/>
        </pc:sldMasterMkLst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844076911" sldId="2147483648"/>
            <pc:sldLayoutMk cId="2343817916" sldId="2147483649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844076911" sldId="2147483648"/>
            <pc:sldLayoutMk cId="2637746663" sldId="2147483650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844076911" sldId="2147483648"/>
            <pc:sldLayoutMk cId="2448468870" sldId="2147483651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844076911" sldId="2147483648"/>
            <pc:sldLayoutMk cId="3514640848" sldId="2147483652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844076911" sldId="2147483648"/>
            <pc:sldLayoutMk cId="4049876577" sldId="2147483653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844076911" sldId="2147483648"/>
            <pc:sldLayoutMk cId="495516571" sldId="2147483654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844076911" sldId="2147483648"/>
            <pc:sldLayoutMk cId="1438821317" sldId="2147483655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844076911" sldId="2147483648"/>
            <pc:sldLayoutMk cId="3522154499" sldId="2147483656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844076911" sldId="2147483648"/>
            <pc:sldLayoutMk cId="717887296" sldId="2147483657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844076911" sldId="2147483648"/>
            <pc:sldLayoutMk cId="2819535339" sldId="2147483658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844076911" sldId="2147483648"/>
            <pc:sldLayoutMk cId="3195720551" sldId="2147483659"/>
          </pc:sldLayoutMkLst>
        </pc:sldLayoutChg>
      </pc:sldMasterChg>
      <pc:sldMasterChg chg="modTransition modSldLayout">
        <pc:chgData name="(s) Gregory Kua" userId="5c3edee3-9a17-4c75-9785-8bd837a10abf" providerId="ADAL" clId="{3B8D78DE-A42B-4405-BB69-2505176A8CEA}" dt="2022-12-16T11:02:40.717" v="397"/>
        <pc:sldMasterMkLst>
          <pc:docMk/>
          <pc:sldMasterMk cId="1838500281" sldId="2147483660"/>
        </pc:sldMasterMkLst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1838500281" sldId="2147483660"/>
            <pc:sldLayoutMk cId="3756414055" sldId="2147483661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1838500281" sldId="2147483660"/>
            <pc:sldLayoutMk cId="1983413236" sldId="2147483662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1838500281" sldId="2147483660"/>
            <pc:sldLayoutMk cId="1802290806" sldId="2147483663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1838500281" sldId="2147483660"/>
            <pc:sldLayoutMk cId="4110720020" sldId="2147483664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1838500281" sldId="2147483660"/>
            <pc:sldLayoutMk cId="2368531682" sldId="2147483665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1838500281" sldId="2147483660"/>
            <pc:sldLayoutMk cId="982846779" sldId="2147483666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1838500281" sldId="2147483660"/>
            <pc:sldLayoutMk cId="1504727468" sldId="2147483667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1838500281" sldId="2147483660"/>
            <pc:sldLayoutMk cId="841141593" sldId="2147483668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1838500281" sldId="2147483660"/>
            <pc:sldLayoutMk cId="3404465935" sldId="2147483669"/>
          </pc:sldLayoutMkLst>
        </pc:sldLayoutChg>
        <pc:sldLayoutChg chg="modTransition">
          <pc:chgData name="(s) Gregory Kua" userId="5c3edee3-9a17-4c75-9785-8bd837a10abf" providerId="ADAL" clId="{3B8D78DE-A42B-4405-BB69-2505176A8CEA}" dt="2022-12-16T11:02:40.717" v="397"/>
          <pc:sldLayoutMkLst>
            <pc:docMk/>
            <pc:sldMasterMk cId="1838500281" sldId="2147483660"/>
            <pc:sldLayoutMk cId="950696153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591F-3883-480C-A076-8A7F5CA6AB4C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8C53A-E754-476D-958C-3B9555B6C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3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93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8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4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1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8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55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BEA1-87F8-EF9C-6E03-91CBD326E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CDA01-3975-04FE-849A-7925F73BC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0742-7704-6788-4E2A-FFE31611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4E201-6CAD-B58F-B755-6B9B804C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2B06-17CC-504C-C4C1-FBB264BB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17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2965-CD38-3CF8-6B0D-BFF178AC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1E7F-313A-88AB-5250-6BEF9BAF6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A5415-8EDC-5C1E-4714-BCDBA366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88DC6-C5C1-1882-99DE-27B19043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4125-7254-EEDB-7657-CB5AE72E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535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B307A-289B-4217-370F-8209EA75F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9D1F0-0618-0E71-3C7D-E0E3BA98B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A8AF-3124-2B0B-700C-00FB4A61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DA77-54F7-092F-8DFF-253EE001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B5DF-7BDE-1A5B-57EB-90C5DA8C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720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862611" y="-3383103"/>
            <a:ext cx="17950552" cy="12904293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11333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737700" y="5208733"/>
            <a:ext cx="67168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6414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2194065" y="-2687820"/>
            <a:ext cx="18918343" cy="13450587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902800" y="1628533"/>
            <a:ext cx="3929200" cy="3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3413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362033" y="2255500"/>
            <a:ext cx="9468000" cy="1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362000" y="3999767"/>
            <a:ext cx="9468000" cy="6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2290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720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4209871" y="-3103702"/>
            <a:ext cx="19276795" cy="12656251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68531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951210" y="-2465109"/>
            <a:ext cx="3915547" cy="4110472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9207312" y="4303418"/>
            <a:ext cx="5898017" cy="5687940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862647" y="-1865358"/>
            <a:ext cx="3441252" cy="371021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2204652" y="-1574328"/>
            <a:ext cx="3355627" cy="4068691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82846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2494599" y="-2687819"/>
            <a:ext cx="16669184" cy="12666116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20984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20984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9577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20984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20984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9577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20984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20984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9577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70159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70159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58752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70159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70159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58752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70159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70159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58752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472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703973" y="-3461760"/>
            <a:ext cx="19399584" cy="14224525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45299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45299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10931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10931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79667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79667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1141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0BC5-5661-9BF7-0F04-6ACB2BDD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C8FB-E117-A808-D6CC-69E831EF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8492-E472-6E2B-7C36-96020013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360A-9634-80CA-087A-C2B61B9E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1DDE-B061-C004-F424-7CBD6582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46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Title and long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846604" y="-2976701"/>
            <a:ext cx="17340888" cy="12192991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834200" y="1397388"/>
            <a:ext cx="10253200" cy="4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465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3862611" y="-3499936"/>
            <a:ext cx="17950552" cy="13497832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3763884" y="1938096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3763884" y="2597272"/>
            <a:ext cx="4664400" cy="10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3714267" y="4606167"/>
            <a:ext cx="47636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3613733" y="1132500"/>
            <a:ext cx="4864000" cy="11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0696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B3AF-7DBA-BA46-1C3D-CA4CE93D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FC637-2D7F-7E05-5B11-9F823A0FB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2AF1-CFFF-4124-2209-0DA89CF8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02410-1A95-8502-7581-6AD3BC7A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C12A-BAC3-AE5F-9540-EF35E7B7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68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0745-3C7C-B4FE-DEB0-D1A08D0A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C718-7456-6954-BFFB-09ED5A2A1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323C9-E0E3-3F92-F19E-3944A6181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395EF-D3C7-681B-21D1-FE1321D6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DBA9C-8C34-B8A5-CD08-15A296F0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9732-997B-E9C7-A4F4-78F943E8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40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A990-3B70-9DEC-493F-C6509D7B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CED20-D874-AED8-9DFE-C5CB62AA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2B3F3-752D-CFA7-6A16-3F7BB4543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1536F-1275-1017-9555-22309081C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DB10E-DD03-27CA-9DE5-C28548ED6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D5696-647A-9728-E6C9-B5E11875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FE5F9-B710-B6CB-CE97-AF30450C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3D858-C765-0286-51F9-408ABD9B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76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C67E-4070-E3E1-14C7-180E0D7B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1D797-579B-BC37-2D66-CDF1A4DD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FB35-2411-1F07-5C0B-31B332BC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8D217-62F5-FBB3-EDB2-C6E4ED5D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16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96EA-7A48-7E76-DF4F-3557FD67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D9D53-4F56-CD34-BD1E-1918CDDF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8388F-EE8E-D75A-0082-DDB403CA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21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D576-37D6-90E6-43F4-3A367178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D836-C9C1-DDF4-F1F3-E40B09D5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69EA8-BD47-DF79-F0E4-6DBB698D3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DFB7E-E727-AD05-9685-0E6C56D6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3603C-9F0E-CB50-35FA-3FAB4D63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32E65-0DAD-EFA7-D262-A6035A42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54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54CA-B060-CEF9-E4B6-D3693DF7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08D1F-B479-4F45-BEBE-7D6A7BF27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875D2-5983-FDEF-CF6F-8E2F0B9B8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84E14-AFA1-FEDF-BA14-3BFF60EA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4FF39-127B-716F-8DF8-EC981A6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5B18A-622E-9E13-03FD-52229078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096E-0F43-80FD-91BA-DA634225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EF17-7A66-1A20-C5C3-E56BF1645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4C19-B8E0-EA02-5060-1B3F7F2A7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B60D-16D5-061B-9338-624790A62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451E-B88E-DCE1-4BC8-9C6BF493F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7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533" y="593367"/>
            <a:ext cx="998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533" y="2411433"/>
            <a:ext cx="998280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85002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4400" dirty="0"/>
              <a:t>Audio Authentication via Voice Recognition on </a:t>
            </a:r>
            <a:r>
              <a:rPr lang="en-GB" sz="4400" dirty="0" err="1"/>
              <a:t>QTrobot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1349B-B29D-F0D3-97B1-7B169034F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179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/>
              <a:t>AAVR</a:t>
            </a:r>
            <a:endParaRPr sz="7200"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737600" y="5199133"/>
            <a:ext cx="6716800" cy="72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Where Simplicity Meets Business Users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DF45C8-D09E-4C50-B0F4-A6D2E63AA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14856" indent="-228594">
              <a:buFont typeface="Arial" panose="020B0604020202020204" pitchFamily="34" charset="0"/>
              <a:buChar char="•"/>
            </a:pPr>
            <a:endParaRPr lang="en-MY" sz="1867" dirty="0">
              <a:cs typeface="Arial"/>
            </a:endParaRPr>
          </a:p>
          <a:p>
            <a:pPr marL="414856" indent="-228594">
              <a:buFont typeface="Arial" panose="020B0604020202020204" pitchFamily="34" charset="0"/>
              <a:buChar char="•"/>
            </a:pPr>
            <a:r>
              <a:rPr lang="en-GB" sz="1867" dirty="0">
                <a:cs typeface="Arial"/>
              </a:rPr>
              <a:t>Robot is finally able to save recordings of voice (From Sprint 2) </a:t>
            </a:r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GB" sz="1867" dirty="0">
              <a:cs typeface="Arial"/>
            </a:endParaRPr>
          </a:p>
          <a:p>
            <a:pPr marL="414856" indent="-228594" fontAlgn="base">
              <a:buFont typeface="Arial" panose="020B0604020202020204" pitchFamily="34" charset="0"/>
              <a:buChar char="•"/>
            </a:pPr>
            <a:r>
              <a:rPr lang="en-GB" sz="1867" dirty="0">
                <a:cs typeface="Arial"/>
              </a:rPr>
              <a:t>Robot is now able to record the voice within a certain time, (10 seconds at the moment) </a:t>
            </a:r>
          </a:p>
          <a:p>
            <a:pPr marL="872056" lvl="2" indent="-228594" fontAlgn="base">
              <a:buFont typeface="Arial" panose="020B0604020202020204" pitchFamily="34" charset="0"/>
              <a:buChar char="•"/>
            </a:pPr>
            <a:r>
              <a:rPr lang="en-GB" dirty="0">
                <a:cs typeface="Arial"/>
              </a:rPr>
              <a:t>This is to allow the user to know when they’ll be recorded and allow for time for user to “prepare” </a:t>
            </a:r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MY" sz="1867" dirty="0">
              <a:cs typeface="Arial"/>
            </a:endParaRP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MY" dirty="0"/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531659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362000" y="2459600"/>
            <a:ext cx="9468000" cy="19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Showcase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DF45C8-D09E-4C50-B0F4-A6D2E63AA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MY" sz="1867" dirty="0">
                <a:cs typeface="Arial"/>
                <a:sym typeface="Arial"/>
              </a:rPr>
              <a:t>Video of the robot in person with the code running</a:t>
            </a:r>
          </a:p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MY" sz="1867" dirty="0">
              <a:cs typeface="Arial"/>
              <a:sym typeface="Arial"/>
            </a:endParaRPr>
          </a:p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MY" sz="1867" dirty="0">
                <a:cs typeface="Arial"/>
                <a:sym typeface="Arial"/>
              </a:rPr>
              <a:t>Screen Recording of the code running</a:t>
            </a:r>
          </a:p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MY" sz="1867" dirty="0">
              <a:cs typeface="Arial"/>
            </a:endParaRPr>
          </a:p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MY" sz="1867" dirty="0">
                <a:cs typeface="Arial"/>
              </a:rPr>
              <a:t>Audio Data that is captured</a:t>
            </a:r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MY" dirty="0"/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MY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3829077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DF45C8-D09E-4C50-B0F4-A6D2E63AA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MY" sz="1867" dirty="0">
                <a:cs typeface="Arial"/>
                <a:sym typeface="Arial"/>
              </a:rPr>
              <a:t>Boto3 Library doesn’t authenticate</a:t>
            </a:r>
          </a:p>
          <a:p>
            <a:pPr marL="872056" lvl="1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MY" sz="2134" dirty="0">
                <a:cs typeface="Arial"/>
                <a:sym typeface="Arial"/>
              </a:rPr>
              <a:t>Permissions issues at the moment</a:t>
            </a:r>
          </a:p>
          <a:p>
            <a:pPr marL="872056" lvl="1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MY" sz="2134" dirty="0">
              <a:cs typeface="Arial"/>
              <a:sym typeface="Arial"/>
            </a:endParaRPr>
          </a:p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MY" sz="1867" dirty="0">
                <a:cs typeface="Arial"/>
                <a:sym typeface="Arial"/>
              </a:rPr>
              <a:t>Documentation</a:t>
            </a:r>
            <a:endParaRPr lang="en-MY" sz="1867" dirty="0">
              <a:cs typeface="Arial"/>
            </a:endParaRPr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MY" dirty="0"/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MY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8011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DF45C8-D09E-4C50-B0F4-A6D2E63AA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14856" indent="-228594">
              <a:buFont typeface="Arial" panose="020B0604020202020204" pitchFamily="34" charset="0"/>
              <a:buChar char="•"/>
            </a:pPr>
            <a:endParaRPr lang="en-MY" dirty="0"/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MY" dirty="0"/>
              <a:t>What is going to be done in January 23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F7D5A2-2716-D6AC-3E43-825C2BA57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33" y="1018572"/>
            <a:ext cx="2670516" cy="58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1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362000" y="2459600"/>
            <a:ext cx="9468000" cy="19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79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116</Words>
  <Application>Microsoft Office PowerPoint</Application>
  <PresentationFormat>Widescreen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Abel</vt:lpstr>
      <vt:lpstr>Arial</vt:lpstr>
      <vt:lpstr>Calibri</vt:lpstr>
      <vt:lpstr>Calibri Light</vt:lpstr>
      <vt:lpstr>Livvic</vt:lpstr>
      <vt:lpstr>Montserrat</vt:lpstr>
      <vt:lpstr>Roboto Condensed Light</vt:lpstr>
      <vt:lpstr>Rubik Light</vt:lpstr>
      <vt:lpstr>Office Theme</vt:lpstr>
      <vt:lpstr>Custal Project Proposal by Slidesgo</vt:lpstr>
      <vt:lpstr>Audio Authentication via Voice Recognition on QTrobot</vt:lpstr>
      <vt:lpstr>AAVR</vt:lpstr>
      <vt:lpstr>Sprint 4</vt:lpstr>
      <vt:lpstr>Showcase</vt:lpstr>
      <vt:lpstr>Showcase</vt:lpstr>
      <vt:lpstr>Issues</vt:lpstr>
      <vt:lpstr>What is going to be done in January 23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Dashboard</dc:title>
  <dc:creator>(s) Gregory Kua</dc:creator>
  <cp:lastModifiedBy>(s) Gregory Kua</cp:lastModifiedBy>
  <cp:revision>1</cp:revision>
  <dcterms:created xsi:type="dcterms:W3CDTF">2022-12-16T09:22:25Z</dcterms:created>
  <dcterms:modified xsi:type="dcterms:W3CDTF">2022-12-16T11:02:44Z</dcterms:modified>
</cp:coreProperties>
</file>