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1"/>
  </p:notesMasterIdLst>
  <p:sldIdLst>
    <p:sldId id="288" r:id="rId3"/>
    <p:sldId id="256" r:id="rId4"/>
    <p:sldId id="283" r:id="rId5"/>
    <p:sldId id="259" r:id="rId6"/>
    <p:sldId id="284" r:id="rId7"/>
    <p:sldId id="286" r:id="rId8"/>
    <p:sldId id="287" r:id="rId9"/>
    <p:sldId id="28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8D78DE-A42B-4405-BB69-2505176A8CEA}" v="13" dt="2022-12-16T11:02:40.7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392" autoAdjust="0"/>
  </p:normalViewPr>
  <p:slideViewPr>
    <p:cSldViewPr snapToGrid="0">
      <p:cViewPr varScale="1">
        <p:scale>
          <a:sx n="66" d="100"/>
          <a:sy n="66" d="100"/>
        </p:scale>
        <p:origin x="130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59591F-3883-480C-A076-8A7F5CA6AB4C}" type="datetimeFigureOut">
              <a:rPr lang="en-GB" smtClean="0"/>
              <a:t>16/12/2022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E8C53A-E754-476D-958C-3B9555B6C9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9037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77938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9a5542f15b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9a5542f15b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MY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8870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998d722621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998d722621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9a5542f15b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9a5542f15b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MY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07415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9a5542f15b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9a5542f15b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MY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44108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9a5542f15b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9a5542f15b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MY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5823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998d722621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998d722621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14559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?utm_source=slidesgo_template&amp;utm_medium=referral-link&amp;utm_campaign=s%20g_resources&amp;utm_content=flaticon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www.freepik.com/?utm_source=slidesgo_template&amp;utm_medium=referral-link&amp;utm_campaign=s%20g_resources&amp;utm_content=freepik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8BEA1-87F8-EF9C-6E03-91CBD326E8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2CDA01-3975-04FE-849A-7925F73BC5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10742-7704-6788-4E2A-FFE31611D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85C6D-CD71-489F-AADE-9BC2283DE522}" type="datetimeFigureOut">
              <a:rPr lang="en-GB" smtClean="0"/>
              <a:t>16/12/2022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84E201-6CAD-B58F-B755-6B9B804C6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F22B06-17CC-504C-C4C1-FBB264BB0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0309-89D0-4C4A-9F5F-D330463F0F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38179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52965-CD38-3CF8-6B0D-BFF178AC5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921E7F-313A-88AB-5250-6BEF9BAF6E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A5415-8EDC-5C1E-4714-BCDBA366B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85C6D-CD71-489F-AADE-9BC2283DE522}" type="datetimeFigureOut">
              <a:rPr lang="en-GB" smtClean="0"/>
              <a:t>16/12/2022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88DC6-C5C1-1882-99DE-27B190436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E4125-7254-EEDB-7657-CB5AE72E5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0309-89D0-4C4A-9F5F-D330463F0F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95353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7B307A-289B-4217-370F-8209EA75FB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C9D1F0-0618-0E71-3C7D-E0E3BA98B4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2A8AF-3124-2B0B-700C-00FB4A61E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85C6D-CD71-489F-AADE-9BC2283DE522}" type="datetimeFigureOut">
              <a:rPr lang="en-GB" smtClean="0"/>
              <a:t>16/12/2022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CDA77-54F7-092F-8DFF-253EE0016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2B5DF-7BDE-1A5B-57EB-90C5DA8C1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0309-89D0-4C4A-9F5F-D330463F0F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57205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3862611" y="-3383103"/>
            <a:ext cx="17950552" cy="12904293"/>
            <a:chOff x="-2896958" y="-2537327"/>
            <a:chExt cx="13462914" cy="9678220"/>
          </a:xfrm>
        </p:grpSpPr>
        <p:sp>
          <p:nvSpPr>
            <p:cNvPr id="11" name="Google Shape;11;p2"/>
            <p:cNvSpPr/>
            <p:nvPr/>
          </p:nvSpPr>
          <p:spPr>
            <a:xfrm rot="1514338">
              <a:off x="5806126" y="-191038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" name="Google Shape;12;p2"/>
            <p:cNvSpPr/>
            <p:nvPr/>
          </p:nvSpPr>
          <p:spPr>
            <a:xfrm rot="1514338">
              <a:off x="-2275832" y="2912408"/>
              <a:ext cx="3410358" cy="3676910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" name="Google Shape;13;p2"/>
            <p:cNvSpPr/>
            <p:nvPr/>
          </p:nvSpPr>
          <p:spPr>
            <a:xfrm rot="1514338">
              <a:off x="-1152704" y="2271963"/>
              <a:ext cx="3325502" cy="4032164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" name="Google Shape;14;p2"/>
            <p:cNvSpPr/>
            <p:nvPr/>
          </p:nvSpPr>
          <p:spPr>
            <a:xfrm rot="1514338">
              <a:off x="-1644474" y="216096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" name="Google Shape;15;p2"/>
            <p:cNvSpPr/>
            <p:nvPr/>
          </p:nvSpPr>
          <p:spPr>
            <a:xfrm rot="1430265">
              <a:off x="6184762" y="-1321502"/>
              <a:ext cx="3378707" cy="364278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" name="Google Shape;16;p2"/>
            <p:cNvSpPr/>
            <p:nvPr/>
          </p:nvSpPr>
          <p:spPr>
            <a:xfrm rot="1430265">
              <a:off x="6604611" y="-1035768"/>
              <a:ext cx="3294638" cy="399474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75476" y="1244155"/>
              <a:ext cx="4003500" cy="2662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" name="Google Shape;18;p2"/>
            <p:cNvSpPr/>
            <p:nvPr/>
          </p:nvSpPr>
          <p:spPr>
            <a:xfrm rot="5400000">
              <a:off x="3228495" y="568429"/>
              <a:ext cx="2687009" cy="4013952"/>
            </a:xfrm>
            <a:custGeom>
              <a:avLst/>
              <a:gdLst/>
              <a:ahLst/>
              <a:cxnLst/>
              <a:rect l="l" t="t" r="r" b="b"/>
              <a:pathLst>
                <a:path w="47852" h="71534" extrusionOk="0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9" name="Google Shape;19;p2"/>
          <p:cNvSpPr txBox="1">
            <a:spLocks noGrp="1"/>
          </p:cNvSpPr>
          <p:nvPr>
            <p:ph type="ctrTitle"/>
          </p:nvPr>
        </p:nvSpPr>
        <p:spPr>
          <a:xfrm>
            <a:off x="3660533" y="2182867"/>
            <a:ext cx="4871200" cy="25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11333" b="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6933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6933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6933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6933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6933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6933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6933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6933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ubTitle" idx="1"/>
          </p:nvPr>
        </p:nvSpPr>
        <p:spPr>
          <a:xfrm>
            <a:off x="2737700" y="5208733"/>
            <a:ext cx="6716800" cy="7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3733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3733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3733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3733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3733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3733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3733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3733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564140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7"/>
          <p:cNvGrpSpPr/>
          <p:nvPr/>
        </p:nvGrpSpPr>
        <p:grpSpPr>
          <a:xfrm>
            <a:off x="-2194065" y="-2687820"/>
            <a:ext cx="18918343" cy="13450587"/>
            <a:chOff x="-1645549" y="-2015865"/>
            <a:chExt cx="14188757" cy="10087940"/>
          </a:xfrm>
        </p:grpSpPr>
        <p:grpSp>
          <p:nvGrpSpPr>
            <p:cNvPr id="68" name="Google Shape;68;p7"/>
            <p:cNvGrpSpPr/>
            <p:nvPr/>
          </p:nvGrpSpPr>
          <p:grpSpPr>
            <a:xfrm>
              <a:off x="-1645549" y="-2015865"/>
              <a:ext cx="3359588" cy="8686086"/>
              <a:chOff x="7271351" y="-2015865"/>
              <a:chExt cx="3359588" cy="8686086"/>
            </a:xfrm>
          </p:grpSpPr>
          <p:sp>
            <p:nvSpPr>
              <p:cNvPr id="69" name="Google Shape;69;p7"/>
              <p:cNvSpPr/>
              <p:nvPr/>
            </p:nvSpPr>
            <p:spPr>
              <a:xfrm rot="-336564">
                <a:off x="7392508" y="3512414"/>
                <a:ext cx="2408737" cy="2597003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" name="Google Shape;70;p7"/>
              <p:cNvSpPr/>
              <p:nvPr/>
            </p:nvSpPr>
            <p:spPr>
              <a:xfrm rot="-336564">
                <a:off x="7859748" y="3677361"/>
                <a:ext cx="2348804" cy="2847919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1" name="Google Shape;71;p7"/>
              <p:cNvSpPr/>
              <p:nvPr/>
            </p:nvSpPr>
            <p:spPr>
              <a:xfrm rot="-336564">
                <a:off x="7496060" y="3694056"/>
                <a:ext cx="2715127" cy="2850293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" name="Google Shape;72;p7"/>
              <p:cNvSpPr/>
              <p:nvPr/>
            </p:nvSpPr>
            <p:spPr>
              <a:xfrm rot="10463436">
                <a:off x="8101045" y="-1455062"/>
                <a:ext cx="2408737" cy="2597003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" name="Google Shape;73;p7"/>
              <p:cNvSpPr/>
              <p:nvPr/>
            </p:nvSpPr>
            <p:spPr>
              <a:xfrm rot="10463436">
                <a:off x="7693739" y="-1870925"/>
                <a:ext cx="2348804" cy="2847919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" name="Google Shape;74;p7"/>
              <p:cNvSpPr/>
              <p:nvPr/>
            </p:nvSpPr>
            <p:spPr>
              <a:xfrm rot="10463436">
                <a:off x="7691103" y="-1889993"/>
                <a:ext cx="2715127" cy="2850293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5" name="Google Shape;75;p7"/>
            <p:cNvGrpSpPr/>
            <p:nvPr/>
          </p:nvGrpSpPr>
          <p:grpSpPr>
            <a:xfrm rot="2219984">
              <a:off x="7913359" y="3296805"/>
              <a:ext cx="3796561" cy="4039571"/>
              <a:chOff x="7558301" y="3163860"/>
              <a:chExt cx="3072638" cy="3269311"/>
            </a:xfrm>
          </p:grpSpPr>
          <p:sp>
            <p:nvSpPr>
              <p:cNvPr id="76" name="Google Shape;76;p7"/>
              <p:cNvSpPr/>
              <p:nvPr/>
            </p:nvSpPr>
            <p:spPr>
              <a:xfrm rot="-336564">
                <a:off x="7679458" y="3275364"/>
                <a:ext cx="2408737" cy="2597003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7" name="Google Shape;77;p7"/>
              <p:cNvSpPr/>
              <p:nvPr/>
            </p:nvSpPr>
            <p:spPr>
              <a:xfrm rot="-336564">
                <a:off x="8146698" y="3440311"/>
                <a:ext cx="2348804" cy="2847919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8" name="Google Shape;78;p7"/>
              <p:cNvSpPr/>
              <p:nvPr/>
            </p:nvSpPr>
            <p:spPr>
              <a:xfrm rot="-336564">
                <a:off x="7783010" y="3457006"/>
                <a:ext cx="2715127" cy="2850293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79" name="Google Shape;79;p7"/>
          <p:cNvSpPr txBox="1">
            <a:spLocks noGrp="1"/>
          </p:cNvSpPr>
          <p:nvPr>
            <p:ph type="body" idx="1"/>
          </p:nvPr>
        </p:nvSpPr>
        <p:spPr>
          <a:xfrm>
            <a:off x="1902800" y="1628533"/>
            <a:ext cx="3929200" cy="367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80" name="Google Shape;80;p7"/>
          <p:cNvSpPr txBox="1">
            <a:spLocks noGrp="1"/>
          </p:cNvSpPr>
          <p:nvPr>
            <p:ph type="title"/>
          </p:nvPr>
        </p:nvSpPr>
        <p:spPr>
          <a:xfrm>
            <a:off x="2662633" y="719333"/>
            <a:ext cx="6866800" cy="5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7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834132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11"/>
          <p:cNvGrpSpPr/>
          <p:nvPr/>
        </p:nvGrpSpPr>
        <p:grpSpPr>
          <a:xfrm>
            <a:off x="-780914" y="-1465838"/>
            <a:ext cx="14573013" cy="9803855"/>
            <a:chOff x="-585686" y="-1099379"/>
            <a:chExt cx="10929760" cy="7352891"/>
          </a:xfrm>
        </p:grpSpPr>
        <p:sp>
          <p:nvSpPr>
            <p:cNvPr id="116" name="Google Shape;116;p11"/>
            <p:cNvSpPr/>
            <p:nvPr/>
          </p:nvSpPr>
          <p:spPr>
            <a:xfrm rot="315833">
              <a:off x="-470260" y="2809509"/>
              <a:ext cx="2437809" cy="2628347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" name="Google Shape;117;p11"/>
            <p:cNvSpPr/>
            <p:nvPr/>
          </p:nvSpPr>
          <p:spPr>
            <a:xfrm rot="315833">
              <a:off x="-13572" y="3038950"/>
              <a:ext cx="2377152" cy="288229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" name="Google Shape;118;p11"/>
            <p:cNvSpPr/>
            <p:nvPr/>
          </p:nvSpPr>
          <p:spPr>
            <a:xfrm rot="315833">
              <a:off x="-286641" y="3248850"/>
              <a:ext cx="2747897" cy="288469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" name="Google Shape;119;p11"/>
            <p:cNvSpPr/>
            <p:nvPr/>
          </p:nvSpPr>
          <p:spPr>
            <a:xfrm rot="315633">
              <a:off x="6771567" y="-971975"/>
              <a:ext cx="2924002" cy="3152541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" name="Google Shape;120;p11"/>
            <p:cNvSpPr/>
            <p:nvPr/>
          </p:nvSpPr>
          <p:spPr>
            <a:xfrm rot="315633">
              <a:off x="6951891" y="-552494"/>
              <a:ext cx="2851248" cy="345713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" name="Google Shape;121;p11"/>
            <p:cNvSpPr/>
            <p:nvPr/>
          </p:nvSpPr>
          <p:spPr>
            <a:xfrm rot="315633">
              <a:off x="6896466" y="-360189"/>
              <a:ext cx="3295933" cy="346001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" name="Google Shape;122;p11"/>
            <p:cNvSpPr/>
            <p:nvPr/>
          </p:nvSpPr>
          <p:spPr>
            <a:xfrm>
              <a:off x="1271525" y="759175"/>
              <a:ext cx="6595500" cy="3645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" name="Google Shape;123;p11"/>
            <p:cNvSpPr/>
            <p:nvPr/>
          </p:nvSpPr>
          <p:spPr>
            <a:xfrm rot="5400000">
              <a:off x="2739044" y="-751734"/>
              <a:ext cx="3665822" cy="6646939"/>
            </a:xfrm>
            <a:custGeom>
              <a:avLst/>
              <a:gdLst/>
              <a:ahLst/>
              <a:cxnLst/>
              <a:rect l="l" t="t" r="r" b="b"/>
              <a:pathLst>
                <a:path w="47852" h="71534" extrusionOk="0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24" name="Google Shape;124;p11"/>
          <p:cNvSpPr txBox="1">
            <a:spLocks noGrp="1"/>
          </p:cNvSpPr>
          <p:nvPr>
            <p:ph type="title" hasCustomPrompt="1"/>
          </p:nvPr>
        </p:nvSpPr>
        <p:spPr>
          <a:xfrm>
            <a:off x="1362033" y="2255500"/>
            <a:ext cx="9468000" cy="19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3333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25" name="Google Shape;125;p11"/>
          <p:cNvSpPr txBox="1">
            <a:spLocks noGrp="1"/>
          </p:cNvSpPr>
          <p:nvPr>
            <p:ph type="body" idx="1"/>
          </p:nvPr>
        </p:nvSpPr>
        <p:spPr>
          <a:xfrm>
            <a:off x="1362000" y="3999767"/>
            <a:ext cx="9468000" cy="6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022908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07200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13"/>
          <p:cNvGrpSpPr/>
          <p:nvPr/>
        </p:nvGrpSpPr>
        <p:grpSpPr>
          <a:xfrm>
            <a:off x="-4209871" y="-3103702"/>
            <a:ext cx="19276795" cy="12656251"/>
            <a:chOff x="-3157403" y="-2327776"/>
            <a:chExt cx="14457596" cy="9492188"/>
          </a:xfrm>
        </p:grpSpPr>
        <p:sp>
          <p:nvSpPr>
            <p:cNvPr id="129" name="Google Shape;129;p13"/>
            <p:cNvSpPr/>
            <p:nvPr/>
          </p:nvSpPr>
          <p:spPr>
            <a:xfrm rot="1514360">
              <a:off x="7664166" y="-1848832"/>
              <a:ext cx="2936660" cy="308285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" name="Google Shape;130;p13"/>
            <p:cNvSpPr/>
            <p:nvPr/>
          </p:nvSpPr>
          <p:spPr>
            <a:xfrm rot="1514343">
              <a:off x="-2679303" y="3909620"/>
              <a:ext cx="2625055" cy="2830228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" name="Google Shape;131;p13"/>
            <p:cNvSpPr/>
            <p:nvPr/>
          </p:nvSpPr>
          <p:spPr>
            <a:xfrm rot="1514343">
              <a:off x="-1814818" y="3416661"/>
              <a:ext cx="2559739" cy="310367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" name="Google Shape;132;p13"/>
            <p:cNvSpPr/>
            <p:nvPr/>
          </p:nvSpPr>
          <p:spPr>
            <a:xfrm rot="1514343">
              <a:off x="-2193340" y="3331226"/>
              <a:ext cx="2958960" cy="310626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" name="Google Shape;133;p13"/>
            <p:cNvSpPr/>
            <p:nvPr/>
          </p:nvSpPr>
          <p:spPr>
            <a:xfrm rot="1430259">
              <a:off x="7953466" y="-1399018"/>
              <a:ext cx="2580939" cy="2782664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" name="Google Shape;134;p13"/>
            <p:cNvSpPr/>
            <p:nvPr/>
          </p:nvSpPr>
          <p:spPr>
            <a:xfrm rot="1430259">
              <a:off x="8274188" y="-1180746"/>
              <a:ext cx="2516720" cy="305151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3685316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"/>
          <p:cNvSpPr/>
          <p:nvPr/>
        </p:nvSpPr>
        <p:spPr>
          <a:xfrm rot="-1514360" flipH="1">
            <a:off x="-1951210" y="-2465109"/>
            <a:ext cx="3915547" cy="4110472"/>
          </a:xfrm>
          <a:custGeom>
            <a:avLst/>
            <a:gdLst/>
            <a:ahLst/>
            <a:cxnLst/>
            <a:rect l="l" t="t" r="r" b="b"/>
            <a:pathLst>
              <a:path w="94953" h="99680" extrusionOk="0">
                <a:moveTo>
                  <a:pt x="39160" y="99680"/>
                </a:moveTo>
                <a:lnTo>
                  <a:pt x="39088" y="99549"/>
                </a:lnTo>
                <a:lnTo>
                  <a:pt x="0" y="29707"/>
                </a:lnTo>
                <a:lnTo>
                  <a:pt x="131" y="29671"/>
                </a:lnTo>
                <a:lnTo>
                  <a:pt x="94857" y="1"/>
                </a:lnTo>
                <a:lnTo>
                  <a:pt x="94952" y="41887"/>
                </a:lnTo>
                <a:lnTo>
                  <a:pt x="94929" y="41923"/>
                </a:lnTo>
                <a:close/>
                <a:moveTo>
                  <a:pt x="322" y="29838"/>
                </a:moveTo>
                <a:lnTo>
                  <a:pt x="39207" y="99311"/>
                </a:lnTo>
                <a:lnTo>
                  <a:pt x="94738" y="41792"/>
                </a:lnTo>
                <a:lnTo>
                  <a:pt x="94631" y="299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37" name="Google Shape;137;p14"/>
          <p:cNvGrpSpPr/>
          <p:nvPr/>
        </p:nvGrpSpPr>
        <p:grpSpPr>
          <a:xfrm>
            <a:off x="9207312" y="4303418"/>
            <a:ext cx="5898017" cy="5687940"/>
            <a:chOff x="6905483" y="3227563"/>
            <a:chExt cx="4423513" cy="4265955"/>
          </a:xfrm>
        </p:grpSpPr>
        <p:sp>
          <p:nvSpPr>
            <p:cNvPr id="138" name="Google Shape;138;p14"/>
            <p:cNvSpPr/>
            <p:nvPr/>
          </p:nvSpPr>
          <p:spPr>
            <a:xfrm rot="6914343">
              <a:off x="7432635" y="4287777"/>
              <a:ext cx="2625055" cy="2830228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" name="Google Shape;139;p14"/>
            <p:cNvSpPr/>
            <p:nvPr/>
          </p:nvSpPr>
          <p:spPr>
            <a:xfrm rot="6914343">
              <a:off x="7929276" y="3855129"/>
              <a:ext cx="2559739" cy="310367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" name="Google Shape;140;p14"/>
            <p:cNvSpPr/>
            <p:nvPr/>
          </p:nvSpPr>
          <p:spPr>
            <a:xfrm rot="6914343">
              <a:off x="7813807" y="3674924"/>
              <a:ext cx="2958960" cy="310626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41" name="Google Shape;141;p14"/>
          <p:cNvSpPr/>
          <p:nvPr/>
        </p:nvSpPr>
        <p:spPr>
          <a:xfrm rot="-1430259" flipH="1">
            <a:off x="-1862647" y="-1865358"/>
            <a:ext cx="3441252" cy="3710219"/>
          </a:xfrm>
          <a:custGeom>
            <a:avLst/>
            <a:gdLst/>
            <a:ahLst/>
            <a:cxnLst/>
            <a:rect l="l" t="t" r="r" b="b"/>
            <a:pathLst>
              <a:path w="84238" h="90822" extrusionOk="0">
                <a:moveTo>
                  <a:pt x="15348" y="90821"/>
                </a:moveTo>
                <a:lnTo>
                  <a:pt x="15312" y="90726"/>
                </a:lnTo>
                <a:lnTo>
                  <a:pt x="1" y="51566"/>
                </a:lnTo>
                <a:lnTo>
                  <a:pt x="45197" y="8501"/>
                </a:lnTo>
                <a:lnTo>
                  <a:pt x="45221" y="8501"/>
                </a:lnTo>
                <a:lnTo>
                  <a:pt x="76868" y="0"/>
                </a:lnTo>
                <a:lnTo>
                  <a:pt x="84238" y="19110"/>
                </a:lnTo>
                <a:lnTo>
                  <a:pt x="84238" y="19146"/>
                </a:lnTo>
                <a:lnTo>
                  <a:pt x="74486" y="79701"/>
                </a:lnTo>
                <a:lnTo>
                  <a:pt x="74403" y="79713"/>
                </a:lnTo>
                <a:close/>
                <a:moveTo>
                  <a:pt x="275" y="51626"/>
                </a:moveTo>
                <a:lnTo>
                  <a:pt x="15491" y="90559"/>
                </a:lnTo>
                <a:lnTo>
                  <a:pt x="74284" y="79510"/>
                </a:lnTo>
                <a:lnTo>
                  <a:pt x="84011" y="19134"/>
                </a:lnTo>
                <a:lnTo>
                  <a:pt x="76737" y="262"/>
                </a:lnTo>
                <a:lnTo>
                  <a:pt x="45304" y="8704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2" name="Google Shape;142;p14"/>
          <p:cNvSpPr/>
          <p:nvPr/>
        </p:nvSpPr>
        <p:spPr>
          <a:xfrm rot="-1430259" flipH="1">
            <a:off x="-2204652" y="-1574328"/>
            <a:ext cx="3355627" cy="4068691"/>
          </a:xfrm>
          <a:custGeom>
            <a:avLst/>
            <a:gdLst/>
            <a:ahLst/>
            <a:cxnLst/>
            <a:rect l="l" t="t" r="r" b="b"/>
            <a:pathLst>
              <a:path w="82142" h="99597" extrusionOk="0">
                <a:moveTo>
                  <a:pt x="26433" y="99596"/>
                </a:moveTo>
                <a:lnTo>
                  <a:pt x="26361" y="99549"/>
                </a:lnTo>
                <a:lnTo>
                  <a:pt x="1" y="83523"/>
                </a:lnTo>
                <a:lnTo>
                  <a:pt x="36" y="83439"/>
                </a:lnTo>
                <a:lnTo>
                  <a:pt x="29897" y="1286"/>
                </a:lnTo>
                <a:lnTo>
                  <a:pt x="29969" y="1286"/>
                </a:lnTo>
                <a:lnTo>
                  <a:pt x="82142" y="1"/>
                </a:lnTo>
                <a:lnTo>
                  <a:pt x="82094" y="144"/>
                </a:lnTo>
                <a:lnTo>
                  <a:pt x="59199" y="72462"/>
                </a:lnTo>
                <a:lnTo>
                  <a:pt x="59175" y="72474"/>
                </a:lnTo>
                <a:close/>
                <a:moveTo>
                  <a:pt x="274" y="83428"/>
                </a:moveTo>
                <a:lnTo>
                  <a:pt x="26421" y="99322"/>
                </a:lnTo>
                <a:lnTo>
                  <a:pt x="59008" y="72331"/>
                </a:lnTo>
                <a:lnTo>
                  <a:pt x="81832" y="227"/>
                </a:lnTo>
                <a:lnTo>
                  <a:pt x="30040" y="150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9828467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15"/>
          <p:cNvGrpSpPr/>
          <p:nvPr/>
        </p:nvGrpSpPr>
        <p:grpSpPr>
          <a:xfrm>
            <a:off x="-2494599" y="-2687819"/>
            <a:ext cx="16669184" cy="12666116"/>
            <a:chOff x="-1870949" y="-2015865"/>
            <a:chExt cx="12501888" cy="9499587"/>
          </a:xfrm>
        </p:grpSpPr>
        <p:sp>
          <p:nvSpPr>
            <p:cNvPr id="145" name="Google Shape;145;p15"/>
            <p:cNvSpPr/>
            <p:nvPr/>
          </p:nvSpPr>
          <p:spPr>
            <a:xfrm rot="-336564">
              <a:off x="7679458" y="3275364"/>
              <a:ext cx="2408737" cy="2597003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" name="Google Shape;146;p15"/>
            <p:cNvSpPr/>
            <p:nvPr/>
          </p:nvSpPr>
          <p:spPr>
            <a:xfrm rot="-336564">
              <a:off x="8146698" y="3440311"/>
              <a:ext cx="2348804" cy="2847919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" name="Google Shape;147;p15"/>
            <p:cNvSpPr/>
            <p:nvPr/>
          </p:nvSpPr>
          <p:spPr>
            <a:xfrm rot="-336564">
              <a:off x="7783010" y="3457006"/>
              <a:ext cx="2715127" cy="285029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" name="Google Shape;148;p15"/>
            <p:cNvSpPr/>
            <p:nvPr/>
          </p:nvSpPr>
          <p:spPr>
            <a:xfrm rot="10463436">
              <a:off x="8101045" y="-1455062"/>
              <a:ext cx="2408737" cy="2597003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" name="Google Shape;149;p15"/>
            <p:cNvSpPr/>
            <p:nvPr/>
          </p:nvSpPr>
          <p:spPr>
            <a:xfrm rot="10463436">
              <a:off x="7693739" y="-1870925"/>
              <a:ext cx="2348804" cy="2847919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" name="Google Shape;150;p15"/>
            <p:cNvSpPr/>
            <p:nvPr/>
          </p:nvSpPr>
          <p:spPr>
            <a:xfrm rot="10463436">
              <a:off x="7691103" y="-1889993"/>
              <a:ext cx="2715127" cy="285029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" name="Google Shape;151;p15"/>
            <p:cNvSpPr/>
            <p:nvPr/>
          </p:nvSpPr>
          <p:spPr>
            <a:xfrm rot="-336564">
              <a:off x="-1374459" y="4490863"/>
              <a:ext cx="2348804" cy="2847919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" name="Google Shape;152;p15"/>
            <p:cNvSpPr/>
            <p:nvPr/>
          </p:nvSpPr>
          <p:spPr>
            <a:xfrm rot="-336564">
              <a:off x="-1738147" y="4507557"/>
              <a:ext cx="2715127" cy="285029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53" name="Google Shape;153;p15"/>
          <p:cNvSpPr txBox="1">
            <a:spLocks noGrp="1"/>
          </p:cNvSpPr>
          <p:nvPr>
            <p:ph type="title"/>
          </p:nvPr>
        </p:nvSpPr>
        <p:spPr>
          <a:xfrm>
            <a:off x="2662633" y="719333"/>
            <a:ext cx="6866800" cy="5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7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15"/>
          <p:cNvSpPr txBox="1">
            <a:spLocks noGrp="1"/>
          </p:cNvSpPr>
          <p:nvPr>
            <p:ph type="subTitle" idx="1"/>
          </p:nvPr>
        </p:nvSpPr>
        <p:spPr>
          <a:xfrm>
            <a:off x="2098400" y="1960665"/>
            <a:ext cx="3573600" cy="47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55" name="Google Shape;155;p15"/>
          <p:cNvSpPr txBox="1">
            <a:spLocks noGrp="1"/>
          </p:cNvSpPr>
          <p:nvPr>
            <p:ph type="subTitle" idx="2"/>
          </p:nvPr>
        </p:nvSpPr>
        <p:spPr>
          <a:xfrm>
            <a:off x="2098400" y="2184633"/>
            <a:ext cx="3573600" cy="9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56" name="Google Shape;156;p15"/>
          <p:cNvSpPr txBox="1">
            <a:spLocks noGrp="1"/>
          </p:cNvSpPr>
          <p:nvPr>
            <p:ph type="title" idx="3" hasCustomPrompt="1"/>
          </p:nvPr>
        </p:nvSpPr>
        <p:spPr>
          <a:xfrm>
            <a:off x="957712" y="1874481"/>
            <a:ext cx="1276400" cy="7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5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57" name="Google Shape;157;p15"/>
          <p:cNvSpPr txBox="1">
            <a:spLocks noGrp="1"/>
          </p:cNvSpPr>
          <p:nvPr>
            <p:ph type="subTitle" idx="4"/>
          </p:nvPr>
        </p:nvSpPr>
        <p:spPr>
          <a:xfrm>
            <a:off x="2098400" y="3455232"/>
            <a:ext cx="3573600" cy="47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58" name="Google Shape;158;p15"/>
          <p:cNvSpPr txBox="1">
            <a:spLocks noGrp="1"/>
          </p:cNvSpPr>
          <p:nvPr>
            <p:ph type="subTitle" idx="5"/>
          </p:nvPr>
        </p:nvSpPr>
        <p:spPr>
          <a:xfrm>
            <a:off x="2098400" y="3679200"/>
            <a:ext cx="3573600" cy="9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59" name="Google Shape;159;p15"/>
          <p:cNvSpPr txBox="1">
            <a:spLocks noGrp="1"/>
          </p:cNvSpPr>
          <p:nvPr>
            <p:ph type="title" idx="6" hasCustomPrompt="1"/>
          </p:nvPr>
        </p:nvSpPr>
        <p:spPr>
          <a:xfrm>
            <a:off x="957712" y="3369048"/>
            <a:ext cx="1276400" cy="7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5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60" name="Google Shape;160;p15"/>
          <p:cNvSpPr txBox="1">
            <a:spLocks noGrp="1"/>
          </p:cNvSpPr>
          <p:nvPr>
            <p:ph type="subTitle" idx="7"/>
          </p:nvPr>
        </p:nvSpPr>
        <p:spPr>
          <a:xfrm>
            <a:off x="2098400" y="4949799"/>
            <a:ext cx="3573600" cy="47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61" name="Google Shape;161;p15"/>
          <p:cNvSpPr txBox="1">
            <a:spLocks noGrp="1"/>
          </p:cNvSpPr>
          <p:nvPr>
            <p:ph type="subTitle" idx="8"/>
          </p:nvPr>
        </p:nvSpPr>
        <p:spPr>
          <a:xfrm>
            <a:off x="2098400" y="5173767"/>
            <a:ext cx="3573600" cy="9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62" name="Google Shape;162;p15"/>
          <p:cNvSpPr txBox="1">
            <a:spLocks noGrp="1"/>
          </p:cNvSpPr>
          <p:nvPr>
            <p:ph type="title" idx="9" hasCustomPrompt="1"/>
          </p:nvPr>
        </p:nvSpPr>
        <p:spPr>
          <a:xfrm>
            <a:off x="957712" y="4863615"/>
            <a:ext cx="1276400" cy="7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5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63" name="Google Shape;163;p15"/>
          <p:cNvSpPr txBox="1">
            <a:spLocks noGrp="1"/>
          </p:cNvSpPr>
          <p:nvPr>
            <p:ph type="subTitle" idx="13"/>
          </p:nvPr>
        </p:nvSpPr>
        <p:spPr>
          <a:xfrm>
            <a:off x="7015900" y="1960665"/>
            <a:ext cx="3573600" cy="47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64" name="Google Shape;164;p15"/>
          <p:cNvSpPr txBox="1">
            <a:spLocks noGrp="1"/>
          </p:cNvSpPr>
          <p:nvPr>
            <p:ph type="subTitle" idx="14"/>
          </p:nvPr>
        </p:nvSpPr>
        <p:spPr>
          <a:xfrm>
            <a:off x="7015900" y="2184633"/>
            <a:ext cx="3573600" cy="9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65" name="Google Shape;165;p15"/>
          <p:cNvSpPr txBox="1">
            <a:spLocks noGrp="1"/>
          </p:cNvSpPr>
          <p:nvPr>
            <p:ph type="title" idx="15" hasCustomPrompt="1"/>
          </p:nvPr>
        </p:nvSpPr>
        <p:spPr>
          <a:xfrm>
            <a:off x="5875212" y="1874481"/>
            <a:ext cx="1276400" cy="7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5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66" name="Google Shape;166;p15"/>
          <p:cNvSpPr txBox="1">
            <a:spLocks noGrp="1"/>
          </p:cNvSpPr>
          <p:nvPr>
            <p:ph type="subTitle" idx="16"/>
          </p:nvPr>
        </p:nvSpPr>
        <p:spPr>
          <a:xfrm>
            <a:off x="7015900" y="3455232"/>
            <a:ext cx="3573600" cy="47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67" name="Google Shape;167;p15"/>
          <p:cNvSpPr txBox="1">
            <a:spLocks noGrp="1"/>
          </p:cNvSpPr>
          <p:nvPr>
            <p:ph type="subTitle" idx="17"/>
          </p:nvPr>
        </p:nvSpPr>
        <p:spPr>
          <a:xfrm>
            <a:off x="7015900" y="3679200"/>
            <a:ext cx="3573600" cy="9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68" name="Google Shape;168;p15"/>
          <p:cNvSpPr txBox="1">
            <a:spLocks noGrp="1"/>
          </p:cNvSpPr>
          <p:nvPr>
            <p:ph type="title" idx="18" hasCustomPrompt="1"/>
          </p:nvPr>
        </p:nvSpPr>
        <p:spPr>
          <a:xfrm>
            <a:off x="5875212" y="3369048"/>
            <a:ext cx="1276400" cy="7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5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69" name="Google Shape;169;p15"/>
          <p:cNvSpPr txBox="1">
            <a:spLocks noGrp="1"/>
          </p:cNvSpPr>
          <p:nvPr>
            <p:ph type="subTitle" idx="19"/>
          </p:nvPr>
        </p:nvSpPr>
        <p:spPr>
          <a:xfrm>
            <a:off x="7015900" y="4949799"/>
            <a:ext cx="3573600" cy="47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70" name="Google Shape;170;p15"/>
          <p:cNvSpPr txBox="1">
            <a:spLocks noGrp="1"/>
          </p:cNvSpPr>
          <p:nvPr>
            <p:ph type="subTitle" idx="20"/>
          </p:nvPr>
        </p:nvSpPr>
        <p:spPr>
          <a:xfrm>
            <a:off x="7015900" y="5173767"/>
            <a:ext cx="3573600" cy="9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71" name="Google Shape;171;p15"/>
          <p:cNvSpPr txBox="1">
            <a:spLocks noGrp="1"/>
          </p:cNvSpPr>
          <p:nvPr>
            <p:ph type="title" idx="21" hasCustomPrompt="1"/>
          </p:nvPr>
        </p:nvSpPr>
        <p:spPr>
          <a:xfrm>
            <a:off x="5875212" y="4863615"/>
            <a:ext cx="1276400" cy="7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5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5047274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16"/>
          <p:cNvGrpSpPr/>
          <p:nvPr/>
        </p:nvGrpSpPr>
        <p:grpSpPr>
          <a:xfrm>
            <a:off x="-2703973" y="-3461760"/>
            <a:ext cx="19399584" cy="14224525"/>
            <a:chOff x="-2027980" y="-2596320"/>
            <a:chExt cx="14549688" cy="10668394"/>
          </a:xfrm>
        </p:grpSpPr>
        <p:grpSp>
          <p:nvGrpSpPr>
            <p:cNvPr id="174" name="Google Shape;174;p16"/>
            <p:cNvGrpSpPr/>
            <p:nvPr/>
          </p:nvGrpSpPr>
          <p:grpSpPr>
            <a:xfrm rot="2219984">
              <a:off x="-1194691" y="3296805"/>
              <a:ext cx="3796561" cy="4039571"/>
              <a:chOff x="7558301" y="3163860"/>
              <a:chExt cx="3072638" cy="3269311"/>
            </a:xfrm>
          </p:grpSpPr>
          <p:sp>
            <p:nvSpPr>
              <p:cNvPr id="175" name="Google Shape;175;p16"/>
              <p:cNvSpPr/>
              <p:nvPr/>
            </p:nvSpPr>
            <p:spPr>
              <a:xfrm rot="-336564">
                <a:off x="7679458" y="3275364"/>
                <a:ext cx="2408737" cy="2597003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6" name="Google Shape;176;p16"/>
              <p:cNvSpPr/>
              <p:nvPr/>
            </p:nvSpPr>
            <p:spPr>
              <a:xfrm rot="-336564">
                <a:off x="8146698" y="3440311"/>
                <a:ext cx="2348804" cy="2847919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7" name="Google Shape;177;p16"/>
              <p:cNvSpPr/>
              <p:nvPr/>
            </p:nvSpPr>
            <p:spPr>
              <a:xfrm rot="-336564">
                <a:off x="7783010" y="3457006"/>
                <a:ext cx="2715127" cy="2850293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78" name="Google Shape;178;p16"/>
            <p:cNvGrpSpPr/>
            <p:nvPr/>
          </p:nvGrpSpPr>
          <p:grpSpPr>
            <a:xfrm rot="2219984">
              <a:off x="7891859" y="-1860620"/>
              <a:ext cx="3796561" cy="4039571"/>
              <a:chOff x="7558301" y="3163860"/>
              <a:chExt cx="3072638" cy="3269311"/>
            </a:xfrm>
          </p:grpSpPr>
          <p:sp>
            <p:nvSpPr>
              <p:cNvPr id="179" name="Google Shape;179;p16"/>
              <p:cNvSpPr/>
              <p:nvPr/>
            </p:nvSpPr>
            <p:spPr>
              <a:xfrm rot="-336564">
                <a:off x="7679458" y="3275364"/>
                <a:ext cx="2408737" cy="2597003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0" name="Google Shape;180;p16"/>
              <p:cNvSpPr/>
              <p:nvPr/>
            </p:nvSpPr>
            <p:spPr>
              <a:xfrm rot="-336564">
                <a:off x="8146698" y="3440311"/>
                <a:ext cx="2348804" cy="2847919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1" name="Google Shape;181;p16"/>
              <p:cNvSpPr/>
              <p:nvPr/>
            </p:nvSpPr>
            <p:spPr>
              <a:xfrm rot="-336564">
                <a:off x="7783010" y="3457006"/>
                <a:ext cx="2715127" cy="2850293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82" name="Google Shape;182;p16"/>
          <p:cNvSpPr txBox="1">
            <a:spLocks noGrp="1"/>
          </p:cNvSpPr>
          <p:nvPr>
            <p:ph type="subTitle" idx="1"/>
          </p:nvPr>
        </p:nvSpPr>
        <p:spPr>
          <a:xfrm>
            <a:off x="4529967" y="3326495"/>
            <a:ext cx="3132000" cy="47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83" name="Google Shape;183;p16"/>
          <p:cNvSpPr txBox="1">
            <a:spLocks noGrp="1"/>
          </p:cNvSpPr>
          <p:nvPr>
            <p:ph type="subTitle" idx="2"/>
          </p:nvPr>
        </p:nvSpPr>
        <p:spPr>
          <a:xfrm>
            <a:off x="4529967" y="3584400"/>
            <a:ext cx="3132000" cy="13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84" name="Google Shape;184;p16"/>
          <p:cNvSpPr txBox="1">
            <a:spLocks noGrp="1"/>
          </p:cNvSpPr>
          <p:nvPr>
            <p:ph type="subTitle" idx="3"/>
          </p:nvPr>
        </p:nvSpPr>
        <p:spPr>
          <a:xfrm>
            <a:off x="1093167" y="3326495"/>
            <a:ext cx="3132000" cy="47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85" name="Google Shape;185;p16"/>
          <p:cNvSpPr txBox="1">
            <a:spLocks noGrp="1"/>
          </p:cNvSpPr>
          <p:nvPr>
            <p:ph type="subTitle" idx="4"/>
          </p:nvPr>
        </p:nvSpPr>
        <p:spPr>
          <a:xfrm>
            <a:off x="1093167" y="3584400"/>
            <a:ext cx="3132000" cy="13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86" name="Google Shape;186;p16"/>
          <p:cNvSpPr txBox="1">
            <a:spLocks noGrp="1"/>
          </p:cNvSpPr>
          <p:nvPr>
            <p:ph type="subTitle" idx="5"/>
          </p:nvPr>
        </p:nvSpPr>
        <p:spPr>
          <a:xfrm>
            <a:off x="7966767" y="3326495"/>
            <a:ext cx="3132000" cy="47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87" name="Google Shape;187;p16"/>
          <p:cNvSpPr txBox="1">
            <a:spLocks noGrp="1"/>
          </p:cNvSpPr>
          <p:nvPr>
            <p:ph type="subTitle" idx="6"/>
          </p:nvPr>
        </p:nvSpPr>
        <p:spPr>
          <a:xfrm>
            <a:off x="7966767" y="3584400"/>
            <a:ext cx="3132000" cy="13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88" name="Google Shape;188;p16"/>
          <p:cNvSpPr txBox="1">
            <a:spLocks noGrp="1"/>
          </p:cNvSpPr>
          <p:nvPr>
            <p:ph type="title"/>
          </p:nvPr>
        </p:nvSpPr>
        <p:spPr>
          <a:xfrm>
            <a:off x="2662633" y="719333"/>
            <a:ext cx="6866800" cy="5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7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411415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B0BC5-5661-9BF7-0F04-6ACB2BDDD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EC8FB-E117-A808-D6CC-69E831EF0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48492-E472-6E2B-7C36-960200138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85C6D-CD71-489F-AADE-9BC2283DE522}" type="datetimeFigureOut">
              <a:rPr lang="en-GB" smtClean="0"/>
              <a:t>16/12/2022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3360A-9634-80CA-087A-C2B61B9EF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B31DDE-B061-C004-F424-7CBD65827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0309-89D0-4C4A-9F5F-D330463F0F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77466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ong text">
  <p:cSld name="Title and long text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oogle Shape;238;p21"/>
          <p:cNvGrpSpPr/>
          <p:nvPr/>
        </p:nvGrpSpPr>
        <p:grpSpPr>
          <a:xfrm>
            <a:off x="-2846604" y="-2976701"/>
            <a:ext cx="17340888" cy="12192991"/>
            <a:chOff x="-2134953" y="-2232526"/>
            <a:chExt cx="13005666" cy="9144743"/>
          </a:xfrm>
        </p:grpSpPr>
        <p:sp>
          <p:nvSpPr>
            <p:cNvPr id="239" name="Google Shape;239;p21"/>
            <p:cNvSpPr/>
            <p:nvPr/>
          </p:nvSpPr>
          <p:spPr>
            <a:xfrm rot="1514180">
              <a:off x="7764459" y="-1823388"/>
              <a:ext cx="2508827" cy="263372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" name="Google Shape;240;p21"/>
            <p:cNvSpPr/>
            <p:nvPr/>
          </p:nvSpPr>
          <p:spPr>
            <a:xfrm rot="1514383">
              <a:off x="-1786388" y="4539304"/>
              <a:ext cx="1913798" cy="2063379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" name="Google Shape;241;p21"/>
            <p:cNvSpPr/>
            <p:nvPr/>
          </p:nvSpPr>
          <p:spPr>
            <a:xfrm rot="1514383">
              <a:off x="-1156102" y="4179892"/>
              <a:ext cx="1866179" cy="226273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" name="Google Shape;242;p21"/>
            <p:cNvSpPr/>
            <p:nvPr/>
          </p:nvSpPr>
          <p:spPr>
            <a:xfrm rot="1514383">
              <a:off x="-1432077" y="4117600"/>
              <a:ext cx="2157231" cy="22646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" name="Google Shape;243;p21"/>
            <p:cNvSpPr/>
            <p:nvPr/>
          </p:nvSpPr>
          <p:spPr>
            <a:xfrm rot="1430415">
              <a:off x="8011433" y="-1439033"/>
              <a:ext cx="2205009" cy="2377351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" name="Google Shape;244;p21"/>
            <p:cNvSpPr/>
            <p:nvPr/>
          </p:nvSpPr>
          <p:spPr>
            <a:xfrm rot="1430415">
              <a:off x="8285431" y="-1252560"/>
              <a:ext cx="2150144" cy="2607045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45" name="Google Shape;245;p21"/>
          <p:cNvSpPr txBox="1">
            <a:spLocks noGrp="1"/>
          </p:cNvSpPr>
          <p:nvPr>
            <p:ph type="subTitle" idx="1"/>
          </p:nvPr>
        </p:nvSpPr>
        <p:spPr>
          <a:xfrm>
            <a:off x="834200" y="1397388"/>
            <a:ext cx="10253200" cy="4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46" name="Google Shape;246;p21"/>
          <p:cNvSpPr txBox="1">
            <a:spLocks noGrp="1"/>
          </p:cNvSpPr>
          <p:nvPr>
            <p:ph type="title"/>
          </p:nvPr>
        </p:nvSpPr>
        <p:spPr>
          <a:xfrm>
            <a:off x="2662633" y="719333"/>
            <a:ext cx="6866800" cy="5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7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044659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5" name="Google Shape;305;p26"/>
          <p:cNvGrpSpPr/>
          <p:nvPr/>
        </p:nvGrpSpPr>
        <p:grpSpPr>
          <a:xfrm>
            <a:off x="-3862611" y="-3499936"/>
            <a:ext cx="17950552" cy="13497832"/>
            <a:chOff x="-2896958" y="-2624952"/>
            <a:chExt cx="13462914" cy="10123374"/>
          </a:xfrm>
        </p:grpSpPr>
        <p:grpSp>
          <p:nvGrpSpPr>
            <p:cNvPr id="306" name="Google Shape;306;p26"/>
            <p:cNvGrpSpPr/>
            <p:nvPr/>
          </p:nvGrpSpPr>
          <p:grpSpPr>
            <a:xfrm>
              <a:off x="-2896958" y="-2624952"/>
              <a:ext cx="13462914" cy="10123374"/>
              <a:chOff x="-2896958" y="-2624952"/>
              <a:chExt cx="13462914" cy="10123374"/>
            </a:xfrm>
          </p:grpSpPr>
          <p:sp>
            <p:nvSpPr>
              <p:cNvPr id="307" name="Google Shape;307;p26"/>
              <p:cNvSpPr/>
              <p:nvPr/>
            </p:nvSpPr>
            <p:spPr>
              <a:xfrm rot="9285662" flipH="1">
                <a:off x="5806126" y="2835956"/>
                <a:ext cx="3844152" cy="4035524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8" name="Google Shape;308;p26"/>
              <p:cNvSpPr/>
              <p:nvPr/>
            </p:nvSpPr>
            <p:spPr>
              <a:xfrm rot="9285662" flipH="1">
                <a:off x="-2275832" y="-2073377"/>
                <a:ext cx="3410358" cy="3676910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9" name="Google Shape;309;p26"/>
              <p:cNvSpPr/>
              <p:nvPr/>
            </p:nvSpPr>
            <p:spPr>
              <a:xfrm rot="9285662" flipH="1">
                <a:off x="-1152704" y="-1788187"/>
                <a:ext cx="3325502" cy="4032164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0" name="Google Shape;310;p26"/>
              <p:cNvSpPr/>
              <p:nvPr/>
            </p:nvSpPr>
            <p:spPr>
              <a:xfrm rot="9285662" flipH="1">
                <a:off x="-1644474" y="-1680548"/>
                <a:ext cx="3844152" cy="4035524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1" name="Google Shape;311;p26"/>
              <p:cNvSpPr/>
              <p:nvPr/>
            </p:nvSpPr>
            <p:spPr>
              <a:xfrm rot="9369735" flipH="1">
                <a:off x="6184762" y="2639811"/>
                <a:ext cx="3378707" cy="3642785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2" name="Google Shape;312;p26"/>
              <p:cNvSpPr/>
              <p:nvPr/>
            </p:nvSpPr>
            <p:spPr>
              <a:xfrm rot="9369735" flipH="1">
                <a:off x="6604611" y="2002120"/>
                <a:ext cx="3294638" cy="3994742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13" name="Google Shape;313;p26"/>
            <p:cNvGrpSpPr/>
            <p:nvPr/>
          </p:nvGrpSpPr>
          <p:grpSpPr>
            <a:xfrm rot="5400000">
              <a:off x="1874510" y="-229218"/>
              <a:ext cx="5394990" cy="4302857"/>
              <a:chOff x="404670" y="406050"/>
              <a:chExt cx="8334605" cy="4331445"/>
            </a:xfrm>
          </p:grpSpPr>
          <p:sp>
            <p:nvSpPr>
              <p:cNvPr id="314" name="Google Shape;314;p26"/>
              <p:cNvSpPr/>
              <p:nvPr/>
            </p:nvSpPr>
            <p:spPr>
              <a:xfrm>
                <a:off x="433534" y="430095"/>
                <a:ext cx="8270100" cy="4307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5" name="Google Shape;315;p26"/>
              <p:cNvSpPr/>
              <p:nvPr/>
            </p:nvSpPr>
            <p:spPr>
              <a:xfrm rot="5400000">
                <a:off x="2406310" y="-1595591"/>
                <a:ext cx="4331324" cy="8334605"/>
              </a:xfrm>
              <a:custGeom>
                <a:avLst/>
                <a:gdLst/>
                <a:ahLst/>
                <a:cxnLst/>
                <a:rect l="l" t="t" r="r" b="b"/>
                <a:pathLst>
                  <a:path w="47852" h="71534" extrusionOk="0">
                    <a:moveTo>
                      <a:pt x="47852" y="71533"/>
                    </a:moveTo>
                    <a:lnTo>
                      <a:pt x="0" y="71533"/>
                    </a:lnTo>
                    <a:lnTo>
                      <a:pt x="0" y="0"/>
                    </a:lnTo>
                    <a:lnTo>
                      <a:pt x="47852" y="0"/>
                    </a:lnTo>
                    <a:close/>
                    <a:moveTo>
                      <a:pt x="441" y="71093"/>
                    </a:moveTo>
                    <a:lnTo>
                      <a:pt x="47411" y="71093"/>
                    </a:lnTo>
                    <a:lnTo>
                      <a:pt x="47411" y="453"/>
                    </a:lnTo>
                    <a:lnTo>
                      <a:pt x="441" y="453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316" name="Google Shape;316;p26"/>
          <p:cNvSpPr txBox="1">
            <a:spLocks noGrp="1"/>
          </p:cNvSpPr>
          <p:nvPr>
            <p:ph type="subTitle" idx="1"/>
          </p:nvPr>
        </p:nvSpPr>
        <p:spPr>
          <a:xfrm>
            <a:off x="3763884" y="1938096"/>
            <a:ext cx="4664400" cy="53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317" name="Google Shape;317;p26"/>
          <p:cNvSpPr txBox="1">
            <a:spLocks noGrp="1"/>
          </p:cNvSpPr>
          <p:nvPr>
            <p:ph type="subTitle" idx="2"/>
          </p:nvPr>
        </p:nvSpPr>
        <p:spPr>
          <a:xfrm>
            <a:off x="3763884" y="2597272"/>
            <a:ext cx="4664400" cy="101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318" name="Google Shape;318;p26"/>
          <p:cNvSpPr txBox="1"/>
          <p:nvPr/>
        </p:nvSpPr>
        <p:spPr>
          <a:xfrm>
            <a:off x="3714267" y="4606167"/>
            <a:ext cx="476360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lang="en" sz="1600">
                <a:solidFill>
                  <a:schemeClr val="accent5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lang="en" sz="1600">
                <a:solidFill>
                  <a:schemeClr val="accent5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, infographics &amp; images by </a:t>
            </a:r>
            <a:r>
              <a:rPr lang="en" sz="1600">
                <a:solidFill>
                  <a:schemeClr val="accent5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6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600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9" name="Google Shape;319;p26"/>
          <p:cNvSpPr txBox="1">
            <a:spLocks noGrp="1"/>
          </p:cNvSpPr>
          <p:nvPr>
            <p:ph type="title"/>
          </p:nvPr>
        </p:nvSpPr>
        <p:spPr>
          <a:xfrm>
            <a:off x="3613733" y="1132500"/>
            <a:ext cx="4864000" cy="11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506961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9B3AF-7DBA-BA46-1C3D-CA4CE93DE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9FC637-2D7F-7E05-5B11-9F823A0FBC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52AF1-CFFF-4124-2209-0DA89CF84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85C6D-CD71-489F-AADE-9BC2283DE522}" type="datetimeFigureOut">
              <a:rPr lang="en-GB" smtClean="0"/>
              <a:t>16/12/2022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902410-1A95-8502-7581-6AD3BC7A7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2C12A-BAC3-AE5F-9540-EF35E7B78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0309-89D0-4C4A-9F5F-D330463F0F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84688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80745-3C7C-B4FE-DEB0-D1A08D0AB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DC718-7456-6954-BFFB-09ED5A2A1C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4323C9-E0E3-3F92-F19E-3944A6181D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2395EF-D3C7-681B-21D1-FE1321D69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85C6D-CD71-489F-AADE-9BC2283DE522}" type="datetimeFigureOut">
              <a:rPr lang="en-GB" smtClean="0"/>
              <a:t>16/12/2022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8DBA9C-8C34-B8A5-CD08-15A296F09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D69732-997B-E9C7-A4F4-78F943E83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0309-89D0-4C4A-9F5F-D330463F0F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46408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6A990-3B70-9DEC-493F-C6509D7B4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ACED20-D874-AED8-9DFE-C5CB62AAA0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52B3F3-752D-CFA7-6A16-3F7BB45434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31536F-1275-1017-9555-22309081C0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CDB10E-DD03-27CA-9DE5-C28548ED60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7D5696-647A-9728-E6C9-B5E118751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85C6D-CD71-489F-AADE-9BC2283DE522}" type="datetimeFigureOut">
              <a:rPr lang="en-GB" smtClean="0"/>
              <a:t>16/12/2022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FFE5F9-B710-B6CB-CE97-AF30450CA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B3D858-C765-0286-51F9-408ABD9B5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0309-89D0-4C4A-9F5F-D330463F0F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98765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1C67E-4070-E3E1-14C7-180E0D7B3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F1D797-579B-BC37-2D66-CDF1A4DDD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85C6D-CD71-489F-AADE-9BC2283DE522}" type="datetimeFigureOut">
              <a:rPr lang="en-GB" smtClean="0"/>
              <a:t>16/12/2022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C1FB35-2411-1F07-5C0B-31B332BC1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E8D217-62F5-FBB3-EDB2-C6E4ED5D0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0309-89D0-4C4A-9F5F-D330463F0F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55165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3396EA-7A48-7E76-DF4F-3557FD679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85C6D-CD71-489F-AADE-9BC2283DE522}" type="datetimeFigureOut">
              <a:rPr lang="en-GB" smtClean="0"/>
              <a:t>16/12/2022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CD9D53-4F56-CD34-BD1E-1918CDDF3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D8388F-EE8E-D75A-0082-DDB403CAF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0309-89D0-4C4A-9F5F-D330463F0F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88213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4D576-37D6-90E6-43F4-3A367178E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9D836-C9C1-DDF4-F1F3-E40B09D55C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E69EA8-BD47-DF79-F0E4-6DBB698D33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3DFB7E-E727-AD05-9685-0E6C56D6E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85C6D-CD71-489F-AADE-9BC2283DE522}" type="datetimeFigureOut">
              <a:rPr lang="en-GB" smtClean="0"/>
              <a:t>16/12/2022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23603C-9F0E-CB50-35FA-3FAB4D63F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732E65-0DAD-EFA7-D262-A6035A42F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0309-89D0-4C4A-9F5F-D330463F0F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21544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54CA-B060-CEF9-E4B6-D3693DF76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C08D1F-B479-4F45-BEBE-7D6A7BF277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1875D2-5983-FDEF-CF6F-8E2F0B9B89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D84E14-AFA1-FEDF-BA14-3BFF60EAC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85C6D-CD71-489F-AADE-9BC2283DE522}" type="datetimeFigureOut">
              <a:rPr lang="en-GB" smtClean="0"/>
              <a:t>16/12/2022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74FF39-127B-716F-8DF8-EC981A6F4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05B18A-622E-9E13-03FD-52229078D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0309-89D0-4C4A-9F5F-D330463F0F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78872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DB096E-0F43-80FD-91BA-DA634225C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10EF17-7A66-1A20-C5C3-E56BF1645D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EB4C19-B8E0-EA02-5060-1B3F7F2A77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385C6D-CD71-489F-AADE-9BC2283DE522}" type="datetimeFigureOut">
              <a:rPr lang="en-GB" smtClean="0"/>
              <a:t>16/12/2022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00B60D-16D5-061B-9338-624790A62A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C451E-B88E-DCE1-4BC8-9C6BF493F3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00309-89D0-4C4A-9F5F-D330463F0F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4076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04533" y="593367"/>
            <a:ext cx="9982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04533" y="2411433"/>
            <a:ext cx="9982800" cy="36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dk2"/>
                </a:solidFill>
              </a:defRPr>
            </a:lvl1pPr>
            <a:lvl2pPr lvl="1" algn="r">
              <a:buNone/>
              <a:defRPr sz="1333">
                <a:solidFill>
                  <a:schemeClr val="dk2"/>
                </a:solidFill>
              </a:defRPr>
            </a:lvl2pPr>
            <a:lvl3pPr lvl="2" algn="r">
              <a:buNone/>
              <a:defRPr sz="1333">
                <a:solidFill>
                  <a:schemeClr val="dk2"/>
                </a:solidFill>
              </a:defRPr>
            </a:lvl3pPr>
            <a:lvl4pPr lvl="3" algn="r">
              <a:buNone/>
              <a:defRPr sz="1333">
                <a:solidFill>
                  <a:schemeClr val="dk2"/>
                </a:solidFill>
              </a:defRPr>
            </a:lvl4pPr>
            <a:lvl5pPr lvl="4" algn="r">
              <a:buNone/>
              <a:defRPr sz="1333">
                <a:solidFill>
                  <a:schemeClr val="dk2"/>
                </a:solidFill>
              </a:defRPr>
            </a:lvl5pPr>
            <a:lvl6pPr lvl="5" algn="r">
              <a:buNone/>
              <a:defRPr sz="1333">
                <a:solidFill>
                  <a:schemeClr val="dk2"/>
                </a:solidFill>
              </a:defRPr>
            </a:lvl6pPr>
            <a:lvl7pPr lvl="6" algn="r">
              <a:buNone/>
              <a:defRPr sz="1333">
                <a:solidFill>
                  <a:schemeClr val="dk2"/>
                </a:solidFill>
              </a:defRPr>
            </a:lvl7pPr>
            <a:lvl8pPr lvl="7" algn="r">
              <a:buNone/>
              <a:defRPr sz="1333">
                <a:solidFill>
                  <a:schemeClr val="dk2"/>
                </a:solidFill>
              </a:defRPr>
            </a:lvl8pPr>
            <a:lvl9pPr lvl="8" algn="r">
              <a:buNone/>
              <a:defRPr sz="1333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3850028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9"/>
          <p:cNvSpPr txBox="1">
            <a:spLocks noGrp="1"/>
          </p:cNvSpPr>
          <p:nvPr>
            <p:ph type="ctrTitle"/>
          </p:nvPr>
        </p:nvSpPr>
        <p:spPr>
          <a:xfrm>
            <a:off x="3660533" y="2182867"/>
            <a:ext cx="4871200" cy="251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GB" sz="4400" dirty="0"/>
              <a:t>Audio Authentication via Voice Recognition on </a:t>
            </a:r>
            <a:r>
              <a:rPr lang="en-GB" sz="4400" dirty="0" err="1"/>
              <a:t>QTrobot</a:t>
            </a:r>
            <a:endParaRPr lang="en-GB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31349B-B29D-F0D3-97B1-7B169034F1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31790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9"/>
          <p:cNvSpPr txBox="1">
            <a:spLocks noGrp="1"/>
          </p:cNvSpPr>
          <p:nvPr>
            <p:ph type="ctrTitle"/>
          </p:nvPr>
        </p:nvSpPr>
        <p:spPr>
          <a:xfrm>
            <a:off x="3660533" y="2182867"/>
            <a:ext cx="4871200" cy="251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7200" dirty="0"/>
              <a:t>AAVR</a:t>
            </a:r>
            <a:endParaRPr sz="7200" dirty="0"/>
          </a:p>
        </p:txBody>
      </p:sp>
      <p:sp>
        <p:nvSpPr>
          <p:cNvPr id="329" name="Google Shape;329;p29"/>
          <p:cNvSpPr txBox="1">
            <a:spLocks noGrp="1"/>
          </p:cNvSpPr>
          <p:nvPr>
            <p:ph type="subTitle" idx="1"/>
          </p:nvPr>
        </p:nvSpPr>
        <p:spPr>
          <a:xfrm>
            <a:off x="2737600" y="5199133"/>
            <a:ext cx="6716800" cy="72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" dirty="0"/>
              <a:t>Where Simplicity Meets Business Users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BDF45C8-D09E-4C50-B0F4-A6D2E63AA7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414856" indent="-228594">
              <a:buFont typeface="Arial" panose="020B0604020202020204" pitchFamily="34" charset="0"/>
              <a:buChar char="•"/>
            </a:pPr>
            <a:endParaRPr lang="en-MY" sz="1867" dirty="0">
              <a:cs typeface="Arial"/>
            </a:endParaRPr>
          </a:p>
          <a:p>
            <a:pPr marL="414856" indent="-228594">
              <a:buFont typeface="Arial" panose="020B0604020202020204" pitchFamily="34" charset="0"/>
              <a:buChar char="•"/>
            </a:pPr>
            <a:r>
              <a:rPr lang="en-GB" sz="1867" dirty="0">
                <a:cs typeface="Arial"/>
              </a:rPr>
              <a:t>Robot is finally able to save recordings of voice (From Sprint 2) </a:t>
            </a:r>
          </a:p>
          <a:p>
            <a:pPr marL="414856" indent="-228594">
              <a:buFont typeface="Arial" panose="020B0604020202020204" pitchFamily="34" charset="0"/>
              <a:buChar char="•"/>
            </a:pPr>
            <a:endParaRPr lang="en-GB" sz="1867" dirty="0">
              <a:cs typeface="Arial"/>
            </a:endParaRPr>
          </a:p>
          <a:p>
            <a:pPr marL="414856" indent="-228594" fontAlgn="base">
              <a:buFont typeface="Arial" panose="020B0604020202020204" pitchFamily="34" charset="0"/>
              <a:buChar char="•"/>
            </a:pPr>
            <a:r>
              <a:rPr lang="en-GB" sz="1867" dirty="0">
                <a:cs typeface="Arial"/>
              </a:rPr>
              <a:t>Robot is now able to record the voice within a certain time, (10 seconds at the moment) </a:t>
            </a:r>
          </a:p>
          <a:p>
            <a:pPr marL="872056" lvl="2" indent="-228594" fontAlgn="base">
              <a:buFont typeface="Arial" panose="020B0604020202020204" pitchFamily="34" charset="0"/>
              <a:buChar char="•"/>
            </a:pPr>
            <a:r>
              <a:rPr lang="en-GB" dirty="0">
                <a:cs typeface="Arial"/>
              </a:rPr>
              <a:t>This is to allow the user to know when they’ll be recorded and allow for time for user to “prepare” </a:t>
            </a:r>
          </a:p>
          <a:p>
            <a:pPr marL="414856" indent="-228594">
              <a:buFont typeface="Arial" panose="020B0604020202020204" pitchFamily="34" charset="0"/>
              <a:buChar char="•"/>
            </a:pPr>
            <a:endParaRPr lang="en-MY" sz="1867" dirty="0">
              <a:cs typeface="Arial"/>
            </a:endParaRPr>
          </a:p>
        </p:txBody>
      </p:sp>
      <p:sp>
        <p:nvSpPr>
          <p:cNvPr id="335" name="Google Shape;335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MY" dirty="0"/>
              <a:t>Sprint 4</a:t>
            </a:r>
          </a:p>
        </p:txBody>
      </p:sp>
    </p:spTree>
    <p:extLst>
      <p:ext uri="{BB962C8B-B14F-4D97-AF65-F5344CB8AC3E}">
        <p14:creationId xmlns:p14="http://schemas.microsoft.com/office/powerpoint/2010/main" val="5316593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2"/>
          <p:cNvSpPr txBox="1">
            <a:spLocks noGrp="1"/>
          </p:cNvSpPr>
          <p:nvPr>
            <p:ph type="title"/>
          </p:nvPr>
        </p:nvSpPr>
        <p:spPr>
          <a:xfrm>
            <a:off x="1362000" y="2459600"/>
            <a:ext cx="9468000" cy="1938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Showcase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BDF45C8-D09E-4C50-B0F4-A6D2E63AA7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414856" indent="-228594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MY" sz="1867" dirty="0">
                <a:cs typeface="Arial"/>
                <a:sym typeface="Arial"/>
              </a:rPr>
              <a:t>Video of the robot in person with the code running</a:t>
            </a:r>
          </a:p>
          <a:p>
            <a:pPr marL="414856" indent="-228594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MY" sz="1867" dirty="0">
              <a:cs typeface="Arial"/>
              <a:sym typeface="Arial"/>
            </a:endParaRPr>
          </a:p>
          <a:p>
            <a:pPr marL="414856" indent="-228594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MY" sz="1867" dirty="0">
                <a:cs typeface="Arial"/>
                <a:sym typeface="Arial"/>
              </a:rPr>
              <a:t>Screen Recording of the code running</a:t>
            </a:r>
          </a:p>
          <a:p>
            <a:pPr marL="414856" indent="-228594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MY" sz="1867" dirty="0">
              <a:cs typeface="Arial"/>
            </a:endParaRPr>
          </a:p>
          <a:p>
            <a:pPr marL="414856" indent="-228594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MY" sz="1867" dirty="0">
                <a:cs typeface="Arial"/>
              </a:rPr>
              <a:t>Audio Data that is captured</a:t>
            </a:r>
          </a:p>
          <a:p>
            <a:pPr marL="414856" indent="-228594">
              <a:buFont typeface="Arial" panose="020B0604020202020204" pitchFamily="34" charset="0"/>
              <a:buChar char="•"/>
            </a:pPr>
            <a:endParaRPr lang="en-MY" dirty="0"/>
          </a:p>
          <a:p>
            <a:pPr marL="414856" indent="-228594">
              <a:buFont typeface="Arial" panose="020B0604020202020204" pitchFamily="34" charset="0"/>
              <a:buChar char="•"/>
            </a:pPr>
            <a:endParaRPr lang="en-MY" dirty="0"/>
          </a:p>
        </p:txBody>
      </p:sp>
      <p:sp>
        <p:nvSpPr>
          <p:cNvPr id="335" name="Google Shape;335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MY" dirty="0"/>
              <a:t>Showcase</a:t>
            </a:r>
          </a:p>
        </p:txBody>
      </p:sp>
    </p:spTree>
    <p:extLst>
      <p:ext uri="{BB962C8B-B14F-4D97-AF65-F5344CB8AC3E}">
        <p14:creationId xmlns:p14="http://schemas.microsoft.com/office/powerpoint/2010/main" val="38290778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BDF45C8-D09E-4C50-B0F4-A6D2E63AA7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414856" indent="-228594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MY" sz="1867" dirty="0">
                <a:cs typeface="Arial"/>
                <a:sym typeface="Arial"/>
              </a:rPr>
              <a:t>Boto3 Library doesn’t authenticate</a:t>
            </a:r>
          </a:p>
          <a:p>
            <a:pPr marL="872056" lvl="1" indent="-228594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MY" sz="2134" dirty="0">
                <a:cs typeface="Arial"/>
                <a:sym typeface="Arial"/>
              </a:rPr>
              <a:t>Permissions issues at the moment</a:t>
            </a:r>
          </a:p>
          <a:p>
            <a:pPr marL="872056" lvl="1" indent="-228594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MY" sz="2134" dirty="0">
              <a:cs typeface="Arial"/>
              <a:sym typeface="Arial"/>
            </a:endParaRPr>
          </a:p>
          <a:p>
            <a:pPr marL="414856" indent="-228594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MY" sz="1867" dirty="0">
              <a:cs typeface="Arial"/>
            </a:endParaRPr>
          </a:p>
          <a:p>
            <a:pPr marL="414856" indent="-228594">
              <a:buFont typeface="Arial" panose="020B0604020202020204" pitchFamily="34" charset="0"/>
              <a:buChar char="•"/>
            </a:pPr>
            <a:endParaRPr lang="en-MY" dirty="0"/>
          </a:p>
          <a:p>
            <a:pPr marL="414856" indent="-228594">
              <a:buFont typeface="Arial" panose="020B0604020202020204" pitchFamily="34" charset="0"/>
              <a:buChar char="•"/>
            </a:pPr>
            <a:endParaRPr lang="en-MY" dirty="0"/>
          </a:p>
        </p:txBody>
      </p:sp>
      <p:sp>
        <p:nvSpPr>
          <p:cNvPr id="335" name="Google Shape;335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MY" dirty="0"/>
              <a:t>Issues</a:t>
            </a:r>
          </a:p>
        </p:txBody>
      </p:sp>
    </p:spTree>
    <p:extLst>
      <p:ext uri="{BB962C8B-B14F-4D97-AF65-F5344CB8AC3E}">
        <p14:creationId xmlns:p14="http://schemas.microsoft.com/office/powerpoint/2010/main" val="280113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BDF45C8-D09E-4C50-B0F4-A6D2E63AA7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414856" indent="-228594">
              <a:buFont typeface="Arial" panose="020B0604020202020204" pitchFamily="34" charset="0"/>
              <a:buChar char="•"/>
            </a:pPr>
            <a:endParaRPr lang="en-MY" dirty="0"/>
          </a:p>
          <a:p>
            <a:pPr marL="414856" indent="-228594">
              <a:buFont typeface="Arial" panose="020B0604020202020204" pitchFamily="34" charset="0"/>
              <a:buChar char="•"/>
            </a:pPr>
            <a:endParaRPr lang="en-MY" dirty="0"/>
          </a:p>
        </p:txBody>
      </p:sp>
      <p:sp>
        <p:nvSpPr>
          <p:cNvPr id="335" name="Google Shape;335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MY" dirty="0"/>
              <a:t>What is going to be done in January 23</a:t>
            </a:r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6F7D5A2-2716-D6AC-3E43-825C2BA579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7833" y="1018572"/>
            <a:ext cx="2670516" cy="583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8812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2"/>
          <p:cNvSpPr txBox="1">
            <a:spLocks noGrp="1"/>
          </p:cNvSpPr>
          <p:nvPr>
            <p:ph type="title"/>
          </p:nvPr>
        </p:nvSpPr>
        <p:spPr>
          <a:xfrm>
            <a:off x="1362000" y="2459600"/>
            <a:ext cx="9468000" cy="1938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Thank you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177966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al Project Proposa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292C35"/>
      </a:accent1>
      <a:accent2>
        <a:srgbClr val="475972"/>
      </a:accent2>
      <a:accent3>
        <a:srgbClr val="E9E2C9"/>
      </a:accent3>
      <a:accent4>
        <a:srgbClr val="FFDD6B"/>
      </a:accent4>
      <a:accent5>
        <a:srgbClr val="DCAE52"/>
      </a:accent5>
      <a:accent6>
        <a:srgbClr val="AF7132"/>
      </a:accent6>
      <a:hlink>
        <a:srgbClr val="DCAE5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115</Words>
  <Application>Microsoft Office PowerPoint</Application>
  <PresentationFormat>Widescreen</PresentationFormat>
  <Paragraphs>23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Abel</vt:lpstr>
      <vt:lpstr>Arial</vt:lpstr>
      <vt:lpstr>Calibri</vt:lpstr>
      <vt:lpstr>Calibri Light</vt:lpstr>
      <vt:lpstr>Livvic</vt:lpstr>
      <vt:lpstr>Montserrat</vt:lpstr>
      <vt:lpstr>Roboto Condensed Light</vt:lpstr>
      <vt:lpstr>Rubik Light</vt:lpstr>
      <vt:lpstr>Office Theme</vt:lpstr>
      <vt:lpstr>Custal Project Proposal by Slidesgo</vt:lpstr>
      <vt:lpstr>Audio Authentication via Voice Recognition on QTrobot</vt:lpstr>
      <vt:lpstr>AAVR</vt:lpstr>
      <vt:lpstr>Sprint 4</vt:lpstr>
      <vt:lpstr>Showcase</vt:lpstr>
      <vt:lpstr>Showcase</vt:lpstr>
      <vt:lpstr>Issues</vt:lpstr>
      <vt:lpstr>What is going to be done in January 23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Dashboard</dc:title>
  <dc:creator>(s) Gregory Kua</dc:creator>
  <cp:lastModifiedBy>(s) Gregory Kua</cp:lastModifiedBy>
  <cp:revision>2</cp:revision>
  <dcterms:created xsi:type="dcterms:W3CDTF">2022-12-16T09:22:25Z</dcterms:created>
  <dcterms:modified xsi:type="dcterms:W3CDTF">2022-12-16T11:05:35Z</dcterms:modified>
</cp:coreProperties>
</file>