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599" r:id="rId3"/>
    <p:sldId id="592" r:id="rId4"/>
    <p:sldId id="593" r:id="rId5"/>
    <p:sldId id="594" r:id="rId6"/>
    <p:sldId id="595" r:id="rId7"/>
    <p:sldId id="598" r:id="rId8"/>
    <p:sldId id="596" r:id="rId9"/>
    <p:sldId id="555" r:id="rId10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9" autoAdjust="0"/>
    <p:restoredTop sz="9781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-690" y="-90"/>
      </p:cViewPr>
      <p:guideLst>
        <p:guide orient="horz" pos="2878"/>
        <p:guide orient="horz" pos="1309"/>
        <p:guide orient="horz" pos="540"/>
        <p:guide pos="196"/>
        <p:guide pos="5110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2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2017/12/19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>
                <a:sym typeface="+mn-ea"/>
              </a:rPr>
              <a:t>国安数据平台</a:t>
            </a:r>
            <a:r>
              <a:rPr kumimoji="1" lang="zh-CN" altLang="en-US" sz="3200" b="1" dirty="0" smtClean="0">
                <a:sym typeface="+mn-ea"/>
              </a:rPr>
              <a:t/>
            </a:r>
            <a:br>
              <a:rPr kumimoji="1" lang="zh-CN" altLang="en-US" sz="3200" b="1" dirty="0" smtClean="0">
                <a:sym typeface="+mn-ea"/>
              </a:rPr>
            </a:br>
            <a:r>
              <a:rPr kumimoji="1" lang="zh-CN" altLang="en-US" sz="3200" b="1" dirty="0" smtClean="0">
                <a:sym typeface="+mn-ea"/>
              </a:rPr>
              <a:t>密码</a:t>
            </a:r>
            <a:r>
              <a:rPr kumimoji="1" lang="zh-CN" altLang="en-US" sz="3200" b="1" dirty="0">
                <a:sym typeface="+mn-ea"/>
              </a:rPr>
              <a:t>重置手册</a:t>
            </a:r>
            <a:endParaRPr kumimoji="1" lang="zh-CN" altLang="en-US" sz="32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6039060" y="3634513"/>
            <a:ext cx="1926360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kumimoji="1"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数据开发部</a:t>
            </a:r>
            <a:endParaRPr kumimoji="1" lang="zh-CN" altLang="en-US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重置密码功能</a:t>
            </a:r>
            <a:r>
              <a:rPr lang="zh-CN" altLang="en-US" sz="1800" b="1" cap="all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说明目录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55750" y="759910"/>
            <a:ext cx="7619875" cy="3724986"/>
          </a:xfrm>
        </p:spPr>
        <p:txBody>
          <a:bodyPr/>
          <a:lstStyle/>
          <a:p>
            <a:pPr marL="635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1.</a:t>
            </a:r>
            <a:r>
              <a:rPr lang="zh-CN" altLang="en-US" sz="1600" dirty="0" smtClean="0">
                <a:solidFill>
                  <a:srgbClr val="FF0000"/>
                </a:solidFill>
              </a:rPr>
              <a:t>国安侠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服务专员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>
                <a:solidFill>
                  <a:srgbClr val="FF0000"/>
                </a:solidFill>
              </a:rPr>
              <a:t>方法：通过</a:t>
            </a:r>
            <a:r>
              <a:rPr lang="zh-CN" altLang="en-US" sz="1600" dirty="0">
                <a:solidFill>
                  <a:srgbClr val="FF0000"/>
                </a:solidFill>
              </a:rPr>
              <a:t>国</a:t>
            </a:r>
            <a:r>
              <a:rPr lang="zh-CN" altLang="en-US" sz="1600" dirty="0" smtClean="0">
                <a:solidFill>
                  <a:srgbClr val="FF0000"/>
                </a:solidFill>
              </a:rPr>
              <a:t>安数据</a:t>
            </a:r>
            <a:r>
              <a:rPr lang="en-US" altLang="zh-CN" sz="1600" dirty="0" smtClean="0">
                <a:solidFill>
                  <a:srgbClr val="FF0000"/>
                </a:solidFill>
              </a:rPr>
              <a:t>APP</a:t>
            </a:r>
            <a:r>
              <a:rPr lang="zh-CN" altLang="en-US" sz="1600" dirty="0" smtClean="0">
                <a:solidFill>
                  <a:srgbClr val="FF0000"/>
                </a:solidFill>
              </a:rPr>
              <a:t>重置密码，详情见后面</a:t>
            </a:r>
            <a:r>
              <a:rPr lang="en-US" altLang="zh-CN" sz="1600" dirty="0" smtClean="0">
                <a:solidFill>
                  <a:srgbClr val="FF0000"/>
                </a:solidFill>
              </a:rPr>
              <a:t>PPT</a:t>
            </a:r>
          </a:p>
          <a:p>
            <a:pPr marL="635" indent="0">
              <a:buNone/>
            </a:pPr>
            <a:endParaRPr lang="en-US" altLang="zh-CN" sz="1600" dirty="0" smtClean="0">
              <a:solidFill>
                <a:srgbClr val="FF0000"/>
              </a:solidFill>
            </a:endParaRPr>
          </a:p>
          <a:p>
            <a:pPr marL="635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店长（店经理）、运营经理</a:t>
            </a:r>
            <a:endParaRPr lang="en-US" altLang="zh-CN" sz="16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/>
              <a:t>方法：请联系所在城市公司</a:t>
            </a:r>
            <a:r>
              <a:rPr lang="en-US" altLang="zh-CN" sz="1600" dirty="0" smtClean="0"/>
              <a:t>HR</a:t>
            </a:r>
            <a:r>
              <a:rPr lang="zh-CN" altLang="en-US" sz="1600" dirty="0" smtClean="0"/>
              <a:t>或负责考勤人员重置密码</a:t>
            </a:r>
            <a:endParaRPr lang="en-US" altLang="zh-CN" sz="1600" dirty="0" smtClean="0"/>
          </a:p>
          <a:p>
            <a:pPr marL="635" indent="0">
              <a:buNone/>
            </a:pPr>
            <a:endParaRPr lang="en-US" altLang="zh-CN" sz="1600" dirty="0"/>
          </a:p>
          <a:p>
            <a:pPr marL="635" indent="0"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其它人员</a:t>
            </a:r>
            <a:endParaRPr lang="en-US" altLang="zh-CN" sz="1600" dirty="0"/>
          </a:p>
          <a:p>
            <a:pPr>
              <a:buFont typeface="Wingdings" pitchFamily="2" charset="2"/>
              <a:buChar char="l"/>
            </a:pPr>
            <a:r>
              <a:rPr lang="zh-CN" altLang="en-US" sz="1600" dirty="0" smtClean="0"/>
              <a:t>方法：请联系开通账号人员重置密码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870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957" y="2742528"/>
            <a:ext cx="698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/>
              <a:t>   </a:t>
            </a:r>
            <a:endParaRPr kumimoji="1" lang="en-US" altLang="zh-CN" sz="1600" dirty="0"/>
          </a:p>
        </p:txBody>
      </p:sp>
      <p:sp>
        <p:nvSpPr>
          <p:cNvPr id="98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000" y="742282"/>
            <a:ext cx="7614000" cy="3629280"/>
          </a:xfrm>
          <a:ln>
            <a:solidFill>
              <a:srgbClr val="000000"/>
            </a:solidFill>
          </a:ln>
        </p:spPr>
        <p:txBody>
          <a:bodyPr/>
          <a:lstStyle/>
          <a:p>
            <a:pPr marL="635" indent="0">
              <a:buNone/>
            </a:pPr>
            <a:endParaRPr kumimoji="1" lang="en-US" altLang="zh-CN" sz="1800" dirty="0" smtClean="0"/>
          </a:p>
          <a:p>
            <a:pPr marL="635" indent="0">
              <a:buNone/>
            </a:pP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857250" y="738766"/>
            <a:ext cx="3232150" cy="338554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/>
              <a:t>国安侠</a:t>
            </a:r>
            <a:endParaRPr kumimoji="1" lang="zh-CN" altLang="en-US" sz="16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4089400" y="739798"/>
            <a:ext cx="39476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b="1" dirty="0" smtClean="0"/>
              <a:t>店长</a:t>
            </a:r>
            <a:endParaRPr kumimoji="1" lang="zh-CN" altLang="en-US" sz="1600" b="1" dirty="0"/>
          </a:p>
        </p:txBody>
      </p:sp>
      <p:sp>
        <p:nvSpPr>
          <p:cNvPr id="101" name="文本框 100"/>
          <p:cNvSpPr txBox="1"/>
          <p:nvPr/>
        </p:nvSpPr>
        <p:spPr>
          <a:xfrm flipH="1">
            <a:off x="423000" y="1078352"/>
            <a:ext cx="434250" cy="3293209"/>
          </a:xfrm>
          <a:prstGeom prst="rect">
            <a:avLst/>
          </a:prstGeom>
          <a:solidFill>
            <a:srgbClr val="B9CDE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r>
              <a:rPr kumimoji="1" lang="zh-CN" altLang="en-US" sz="1600" b="1" dirty="0" smtClean="0"/>
              <a:t>重置密码流程</a:t>
            </a:r>
            <a:endParaRPr kumimoji="1" lang="en-US" altLang="zh-CN" sz="1600" b="1" dirty="0"/>
          </a:p>
          <a:p>
            <a:endParaRPr kumimoji="1" lang="en-US" altLang="zh-CN" sz="1600" dirty="0" smtClean="0"/>
          </a:p>
          <a:p>
            <a:endParaRPr kumimoji="1" lang="en-US" altLang="zh-CN" sz="1600" dirty="0"/>
          </a:p>
          <a:p>
            <a:endParaRPr kumimoji="1" lang="en-US" altLang="zh-CN" sz="1600" dirty="0"/>
          </a:p>
        </p:txBody>
      </p:sp>
      <p:sp>
        <p:nvSpPr>
          <p:cNvPr id="110" name="文本框 109"/>
          <p:cNvSpPr txBox="1"/>
          <p:nvPr/>
        </p:nvSpPr>
        <p:spPr>
          <a:xfrm>
            <a:off x="2101357" y="1300280"/>
            <a:ext cx="1122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点击忘记密码</a:t>
            </a:r>
            <a:endParaRPr kumimoji="1" lang="zh-CN" altLang="en-US" sz="12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2101357" y="1896519"/>
            <a:ext cx="1122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输入员工编号</a:t>
            </a:r>
            <a:endParaRPr kumimoji="1" lang="zh-CN" altLang="en-US" sz="12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2101357" y="2511695"/>
            <a:ext cx="11225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点击确定发送消息</a:t>
            </a:r>
            <a:endParaRPr kumimoji="1" lang="zh-CN" altLang="en-US" sz="1200" dirty="0"/>
          </a:p>
        </p:txBody>
      </p:sp>
      <p:sp>
        <p:nvSpPr>
          <p:cNvPr id="115" name="文本框 114"/>
          <p:cNvSpPr txBox="1"/>
          <p:nvPr/>
        </p:nvSpPr>
        <p:spPr>
          <a:xfrm>
            <a:off x="5550633" y="2604028"/>
            <a:ext cx="1122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点击查看消息</a:t>
            </a:r>
            <a:endParaRPr kumimoji="1" lang="zh-CN" altLang="en-US" sz="1200" dirty="0"/>
          </a:p>
        </p:txBody>
      </p:sp>
      <p:sp>
        <p:nvSpPr>
          <p:cNvPr id="116" name="文本框 115"/>
          <p:cNvSpPr txBox="1"/>
          <p:nvPr/>
        </p:nvSpPr>
        <p:spPr>
          <a:xfrm>
            <a:off x="5550633" y="3251840"/>
            <a:ext cx="112258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 smtClean="0"/>
              <a:t>输入重置密码</a:t>
            </a:r>
            <a:endParaRPr kumimoji="1" lang="zh-CN" altLang="en-US" sz="1200" dirty="0"/>
          </a:p>
        </p:txBody>
      </p:sp>
      <p:sp>
        <p:nvSpPr>
          <p:cNvPr id="117" name="终止符 116"/>
          <p:cNvSpPr/>
          <p:nvPr/>
        </p:nvSpPr>
        <p:spPr>
          <a:xfrm>
            <a:off x="5563179" y="3936899"/>
            <a:ext cx="1110036" cy="326516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18" name="文本框 117"/>
          <p:cNvSpPr txBox="1"/>
          <p:nvPr/>
        </p:nvSpPr>
        <p:spPr>
          <a:xfrm>
            <a:off x="5565224" y="3981184"/>
            <a:ext cx="1107996" cy="230832"/>
          </a:xfrm>
          <a:prstGeom prst="rect">
            <a:avLst/>
          </a:prstGeom>
          <a:noFill/>
        </p:spPr>
        <p:txBody>
          <a:bodyPr wrap="none" tIns="0" rtlCol="0">
            <a:spAutoFit/>
          </a:bodyPr>
          <a:lstStyle/>
          <a:p>
            <a:pPr algn="ctr"/>
            <a:r>
              <a:rPr kumimoji="1" lang="zh-CN" altLang="en-US" sz="1200" dirty="0" smtClean="0"/>
              <a:t>重置密码成功</a:t>
            </a:r>
            <a:endParaRPr kumimoji="1" lang="zh-CN" altLang="en-US" sz="1200" dirty="0"/>
          </a:p>
        </p:txBody>
      </p:sp>
      <p:cxnSp>
        <p:nvCxnSpPr>
          <p:cNvPr id="119" name="直线箭头连接符 118"/>
          <p:cNvCxnSpPr>
            <a:endCxn id="113" idx="0"/>
          </p:cNvCxnSpPr>
          <p:nvPr/>
        </p:nvCxnSpPr>
        <p:spPr>
          <a:xfrm>
            <a:off x="2652343" y="1577279"/>
            <a:ext cx="10305" cy="31924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/>
          <p:cNvCxnSpPr/>
          <p:nvPr/>
        </p:nvCxnSpPr>
        <p:spPr>
          <a:xfrm>
            <a:off x="2642038" y="2192455"/>
            <a:ext cx="10305" cy="31924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/>
          <p:cNvCxnSpPr>
            <a:endCxn id="115" idx="1"/>
          </p:cNvCxnSpPr>
          <p:nvPr/>
        </p:nvCxnSpPr>
        <p:spPr>
          <a:xfrm>
            <a:off x="3223939" y="2742528"/>
            <a:ext cx="2326694" cy="0"/>
          </a:xfrm>
          <a:prstGeom prst="line">
            <a:avLst/>
          </a:prstGeom>
          <a:ln w="6350" cmpd="sng">
            <a:solidFill>
              <a:srgbClr val="000000"/>
            </a:solidFill>
            <a:headEnd type="none"/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线箭头连接符 125"/>
          <p:cNvCxnSpPr>
            <a:stCxn id="115" idx="2"/>
            <a:endCxn id="116" idx="0"/>
          </p:cNvCxnSpPr>
          <p:nvPr/>
        </p:nvCxnSpPr>
        <p:spPr>
          <a:xfrm>
            <a:off x="6111924" y="2881027"/>
            <a:ext cx="0" cy="370813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箭头连接符 130"/>
          <p:cNvCxnSpPr>
            <a:endCxn id="117" idx="0"/>
          </p:cNvCxnSpPr>
          <p:nvPr/>
        </p:nvCxnSpPr>
        <p:spPr>
          <a:xfrm>
            <a:off x="6101619" y="3528839"/>
            <a:ext cx="16578" cy="408060"/>
          </a:xfrm>
          <a:prstGeom prst="straightConnector1">
            <a:avLst/>
          </a:prstGeom>
          <a:ln w="317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707680" y="1300280"/>
            <a:ext cx="1153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①</a:t>
            </a:r>
            <a:endParaRPr kumimoji="1"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1716557" y="1896518"/>
            <a:ext cx="1153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②</a:t>
            </a:r>
            <a:endParaRPr kumimoji="1" lang="zh-CN" altLang="en-US" sz="1200" dirty="0"/>
          </a:p>
        </p:txBody>
      </p:sp>
      <p:sp>
        <p:nvSpPr>
          <p:cNvPr id="135" name="矩形 134"/>
          <p:cNvSpPr/>
          <p:nvPr/>
        </p:nvSpPr>
        <p:spPr>
          <a:xfrm>
            <a:off x="1716557" y="2604028"/>
            <a:ext cx="75394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③</a:t>
            </a:r>
            <a:endParaRPr kumimoji="1" lang="zh-CN" altLang="en-US" sz="1200" dirty="0"/>
          </a:p>
        </p:txBody>
      </p:sp>
      <p:sp>
        <p:nvSpPr>
          <p:cNvPr id="136" name="矩形 135"/>
          <p:cNvSpPr/>
          <p:nvPr/>
        </p:nvSpPr>
        <p:spPr>
          <a:xfrm>
            <a:off x="6732817" y="2604028"/>
            <a:ext cx="1153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④</a:t>
            </a:r>
            <a:endParaRPr kumimoji="1" lang="zh-CN" altLang="en-US" sz="1200" dirty="0"/>
          </a:p>
        </p:txBody>
      </p:sp>
      <p:sp>
        <p:nvSpPr>
          <p:cNvPr id="137" name="矩形 136"/>
          <p:cNvSpPr/>
          <p:nvPr/>
        </p:nvSpPr>
        <p:spPr>
          <a:xfrm>
            <a:off x="6728069" y="3244532"/>
            <a:ext cx="1153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⑤</a:t>
            </a:r>
            <a:endParaRPr kumimoji="1" lang="zh-CN" altLang="en-US" sz="1200" dirty="0"/>
          </a:p>
        </p:txBody>
      </p:sp>
      <p:sp>
        <p:nvSpPr>
          <p:cNvPr id="138" name="矩形 137"/>
          <p:cNvSpPr/>
          <p:nvPr/>
        </p:nvSpPr>
        <p:spPr>
          <a:xfrm>
            <a:off x="6728069" y="3957248"/>
            <a:ext cx="11533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1200" dirty="0" smtClean="0"/>
              <a:t>⑥</a:t>
            </a:r>
            <a:endParaRPr kumimoji="1"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1582" y="756045"/>
            <a:ext cx="7759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" indent="0">
              <a:buNone/>
            </a:pPr>
            <a:endParaRPr kumimoji="1" lang="en-US" altLang="zh-CN" dirty="0">
              <a:solidFill>
                <a:srgbClr val="376092"/>
              </a:solidFill>
            </a:endParaRPr>
          </a:p>
          <a:p>
            <a:pPr marL="635" indent="0">
              <a:buNone/>
            </a:pPr>
            <a:endParaRPr kumimoji="1" lang="en-US" altLang="zh-CN" dirty="0"/>
          </a:p>
          <a:p>
            <a:pPr marL="635" indent="0">
              <a:buNone/>
            </a:pPr>
            <a:endParaRPr kumimoji="1" lang="en-US" altLang="zh-CN" dirty="0" smtClean="0"/>
          </a:p>
          <a:p>
            <a:pPr marL="635" indent="0">
              <a:buNone/>
            </a:pPr>
            <a:endParaRPr kumimoji="1" lang="en-US" altLang="zh-CN" dirty="0"/>
          </a:p>
          <a:p>
            <a:pPr marL="635" indent="0">
              <a:buNone/>
            </a:pPr>
            <a:endParaRPr kumimoji="1" lang="en-US" altLang="zh-CN" dirty="0" smtClean="0"/>
          </a:p>
          <a:p>
            <a:pPr marL="635" indent="0">
              <a:buNone/>
            </a:pPr>
            <a:endParaRPr kumimoji="1" lang="en-US" altLang="zh-CN" dirty="0"/>
          </a:p>
          <a:p>
            <a:pPr marL="635" indent="0">
              <a:buNone/>
            </a:pP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381582" y="769276"/>
            <a:ext cx="346782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①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国安侠打开</a:t>
            </a:r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APP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点击忘记密码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②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输入员工编号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③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点击确定发送重置消息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④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店长登录后查看消息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⑤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输入新密码</a:t>
            </a:r>
            <a:endParaRPr kumimoji="1" lang="en-US" altLang="zh-CN" dirty="0" smtClean="0">
              <a:latin typeface="微软雅黑"/>
              <a:ea typeface="微软雅黑"/>
              <a:cs typeface="微软雅黑"/>
            </a:endParaRPr>
          </a:p>
          <a:p>
            <a:r>
              <a:rPr kumimoji="1" lang="en-US" altLang="zh-CN" dirty="0" smtClean="0">
                <a:latin typeface="微软雅黑"/>
                <a:ea typeface="微软雅黑"/>
                <a:cs typeface="微软雅黑"/>
              </a:rPr>
              <a:t>⑥</a:t>
            </a:r>
            <a:r>
              <a:rPr kumimoji="1" lang="zh-CN" altLang="en-US" dirty="0" smtClean="0">
                <a:latin typeface="微软雅黑"/>
                <a:ea typeface="微软雅黑"/>
                <a:cs typeface="微软雅黑"/>
              </a:rPr>
              <a:t> 点击确定重置密码成功</a:t>
            </a:r>
            <a:endParaRPr kumimoji="1" lang="zh-CN" alt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6412" y="23870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0">
              <a:buNone/>
            </a:pPr>
            <a:endParaRPr kumimoji="1" lang="en-US" altLang="zh-CN" dirty="0" smtClean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5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6412" y="23870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0">
              <a:buNone/>
            </a:pPr>
            <a:endParaRPr kumimoji="1" lang="en-US" altLang="zh-CN" dirty="0" smtClean="0">
              <a:solidFill>
                <a:srgbClr val="37609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4871" y="640965"/>
            <a:ext cx="2185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 smtClean="0"/>
              <a:t>1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国安侠点击忘记密码</a:t>
            </a:r>
            <a:endParaRPr kumimoji="1"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789615" y="646886"/>
            <a:ext cx="157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2.</a:t>
            </a:r>
            <a:r>
              <a:rPr kumimoji="1" lang="zh-CN" altLang="en-US" sz="1600" dirty="0" smtClean="0"/>
              <a:t>输入员工编号</a:t>
            </a:r>
            <a:endParaRPr kumimoji="1" lang="zh-CN" alt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8" y="947730"/>
            <a:ext cx="22860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718" y="991065"/>
            <a:ext cx="2293938" cy="358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3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6412" y="23870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0">
              <a:buNone/>
            </a:pPr>
            <a:endParaRPr kumimoji="1" lang="en-US" altLang="zh-CN" dirty="0" smtClean="0">
              <a:solidFill>
                <a:srgbClr val="37609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4871" y="640965"/>
            <a:ext cx="362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3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点击确定，发送重置密码消息给店长</a:t>
            </a:r>
            <a:endParaRPr kumimoji="1" lang="zh-CN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03" y="949375"/>
            <a:ext cx="20732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3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6412" y="23870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0">
              <a:buNone/>
            </a:pPr>
            <a:endParaRPr kumimoji="1" lang="en-US" altLang="zh-CN" dirty="0" smtClean="0">
              <a:solidFill>
                <a:srgbClr val="37609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061" y="645073"/>
            <a:ext cx="157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4.</a:t>
            </a:r>
            <a:r>
              <a:rPr kumimoji="1" lang="zh-CN" altLang="en-US" sz="1600" dirty="0" smtClean="0"/>
              <a:t>店长登录账号</a:t>
            </a:r>
            <a:endParaRPr kumimoji="1"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5201085" y="667575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查看我的</a:t>
            </a:r>
            <a:r>
              <a:rPr kumimoji="1" lang="zh-CN" altLang="en-US" sz="1600" dirty="0" smtClean="0"/>
              <a:t>消息列表</a:t>
            </a:r>
            <a:endParaRPr kumimoji="1" lang="zh-CN" alt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25" y="937682"/>
            <a:ext cx="20732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709" y="965937"/>
            <a:ext cx="2239962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2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270" y="186055"/>
            <a:ext cx="7885430" cy="415290"/>
          </a:xfrm>
        </p:spPr>
        <p:txBody>
          <a:bodyPr anchor="ctr"/>
          <a:lstStyle/>
          <a:p>
            <a:pPr algn="l"/>
            <a:r>
              <a:rPr lang="zh-CN" altLang="en-US" sz="1800" b="1" cap="all" dirty="0">
                <a:solidFill>
                  <a:schemeClr val="tx1"/>
                </a:solidFill>
                <a:cs typeface="Arial" panose="020B0604020202020204" pitchFamily="34" charset="0"/>
              </a:rPr>
              <a:t>国安</a:t>
            </a:r>
            <a:r>
              <a:rPr lang="zh-CN" altLang="en-US" sz="1800" b="1" cap="all" dirty="0" smtClean="0">
                <a:solidFill>
                  <a:schemeClr val="tx1"/>
                </a:solidFill>
                <a:cs typeface="Arial" panose="020B0604020202020204" pitchFamily="34" charset="0"/>
              </a:rPr>
              <a:t>侠、服务专员</a:t>
            </a:r>
            <a:endParaRPr lang="zh-CN" altLang="en-US" sz="1800" b="1" cap="all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16412" y="2387084"/>
            <a:ext cx="18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" indent="0">
              <a:buNone/>
            </a:pPr>
            <a:endParaRPr kumimoji="1" lang="en-US" altLang="zh-CN" dirty="0" smtClean="0">
              <a:solidFill>
                <a:srgbClr val="37609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2988" y="601345"/>
            <a:ext cx="3213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zh-CN" sz="1600" dirty="0"/>
              <a:t>5</a:t>
            </a:r>
            <a:r>
              <a:rPr kumimoji="1" lang="en-US" altLang="zh-CN" sz="1600" dirty="0" smtClean="0"/>
              <a:t>.</a:t>
            </a:r>
            <a:r>
              <a:rPr kumimoji="1" lang="zh-CN" altLang="en-US" sz="1600" dirty="0" smtClean="0"/>
              <a:t>点击信息查看详情，输入新密码</a:t>
            </a:r>
            <a:endParaRPr kumimoji="1"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4522518" y="601345"/>
            <a:ext cx="2663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6.</a:t>
            </a:r>
            <a:r>
              <a:rPr kumimoji="1" lang="zh-CN" altLang="en-US" sz="1600" dirty="0" smtClean="0"/>
              <a:t>点击完成，重置密码成功</a:t>
            </a:r>
            <a:endParaRPr kumimoji="1" lang="zh-CN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4" y="939947"/>
            <a:ext cx="207327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580" y="973826"/>
            <a:ext cx="2065338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6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235</Words>
  <Application>Microsoft Office PowerPoint</Application>
  <PresentationFormat>自定义</PresentationFormat>
  <Paragraphs>60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国安数据平台 密码重置手册</vt:lpstr>
      <vt:lpstr>重置密码功能说明目录</vt:lpstr>
      <vt:lpstr>国安侠、服务专员</vt:lpstr>
      <vt:lpstr>国安侠、服务专员</vt:lpstr>
      <vt:lpstr>国安侠、服务专员</vt:lpstr>
      <vt:lpstr>国安侠、服务专员</vt:lpstr>
      <vt:lpstr>国安侠、服务专员</vt:lpstr>
      <vt:lpstr>国安侠、服务专员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864</cp:revision>
  <dcterms:created xsi:type="dcterms:W3CDTF">2014-05-06T11:18:00Z</dcterms:created>
  <dcterms:modified xsi:type="dcterms:W3CDTF">2017-12-19T06:39:00Z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2052-10.1.0.5973</vt:lpwstr>
  </property>
</Properties>
</file>