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598" r:id="rId3"/>
    <p:sldId id="599" r:id="rId4"/>
    <p:sldId id="600" r:id="rId5"/>
    <p:sldId id="601" r:id="rId6"/>
    <p:sldId id="555" r:id="rId7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8">
          <p15:clr>
            <a:srgbClr val="A4A3A4"/>
          </p15:clr>
        </p15:guide>
        <p15:guide id="2" orient="horz" pos="1309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pos="196">
          <p15:clr>
            <a:srgbClr val="A4A3A4"/>
          </p15:clr>
        </p15:guide>
        <p15:guide id="5" pos="5082">
          <p15:clr>
            <a:srgbClr val="A4A3A4"/>
          </p15:clr>
        </p15:guide>
        <p15:guide id="6" pos="9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7" autoAdjust="0"/>
    <p:restoredTop sz="97813" autoAdjust="0"/>
  </p:normalViewPr>
  <p:slideViewPr>
    <p:cSldViewPr snapToGrid="0" snapToObjects="1" showGuides="1">
      <p:cViewPr varScale="1">
        <p:scale>
          <a:sx n="97" d="100"/>
          <a:sy n="97" d="100"/>
        </p:scale>
        <p:origin x="978" y="84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1800" dirty="0" smtClean="0">
                <a:sym typeface="+mn-ea"/>
              </a:rPr>
              <a:t>国安数据管理系统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>
                <a:sym typeface="+mn-ea"/>
              </a:rPr>
              <a:t>城市管理部</a:t>
            </a:r>
            <a:r>
              <a:rPr kumimoji="1" lang="en-US" altLang="zh-CN" sz="2800" b="1" dirty="0">
                <a:sym typeface="+mn-ea"/>
              </a:rPr>
              <a:t>-</a:t>
            </a:r>
            <a:r>
              <a:rPr kumimoji="1" lang="zh-CN" altLang="en-US" sz="2800" b="1" dirty="0">
                <a:sym typeface="+mn-ea"/>
              </a:rPr>
              <a:t>用户管理说明手册</a:t>
            </a:r>
            <a:endParaRPr kumimoji="1" lang="zh-CN" altLang="en-US" sz="2800" b="1" dirty="0" smtClean="0">
              <a:sym typeface="+mn-ea"/>
            </a:endParaRP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3654301" y="3796568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创建用户</a:t>
            </a:r>
            <a:endParaRPr kumimoji="1"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81696"/>
            <a:ext cx="7614000" cy="33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27330"/>
            <a:ext cx="7614000" cy="3539870"/>
          </a:xfrm>
          <a:prstGeom prst="rect">
            <a:avLst/>
          </a:prstGeom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创建用户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536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46165"/>
            <a:ext cx="7705000" cy="3642955"/>
          </a:xfrm>
          <a:prstGeom prst="rect">
            <a:avLst/>
          </a:prstGeom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创建用户</a:t>
            </a:r>
            <a:endParaRPr kumimoji="1" lang="zh-CN" altLang="en-US" sz="1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134189" y="22598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点击新增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7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创建用户</a:t>
            </a:r>
            <a:endParaRPr kumimoji="1" lang="zh-CN" altLang="en-US" sz="1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03523"/>
            <a:ext cx="7614000" cy="36285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51513" y="19882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根据不同权限创建不同的账号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70398" y="367442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负责门店筹备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385264" y="3789984"/>
            <a:ext cx="3596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70398" y="311036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负责选址审核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385264" y="3225928"/>
            <a:ext cx="3596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65483" y="330209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负责门店选址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380349" y="3417656"/>
            <a:ext cx="3596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80235" y="348399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负责筹备审核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395101" y="3599552"/>
            <a:ext cx="3596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40</Words>
  <Application>Microsoft Office PowerPoint</Application>
  <PresentationFormat>自定义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Hiragino Sans GB W3</vt:lpstr>
      <vt:lpstr>宋体</vt:lpstr>
      <vt:lpstr>微软雅黑</vt:lpstr>
      <vt:lpstr>Arial</vt:lpstr>
      <vt:lpstr>Calibri</vt:lpstr>
      <vt:lpstr>Office 主题</vt:lpstr>
      <vt:lpstr>国安数据管理系统 城市管理部-用户管理说明手册</vt:lpstr>
      <vt:lpstr>创建用户</vt:lpstr>
      <vt:lpstr>创建用户</vt:lpstr>
      <vt:lpstr>创建用户</vt:lpstr>
      <vt:lpstr>创建用户</vt:lpstr>
      <vt:lpstr>谢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1025</cp:revision>
  <dcterms:created xsi:type="dcterms:W3CDTF">2014-05-06T11:18:00Z</dcterms:created>
  <dcterms:modified xsi:type="dcterms:W3CDTF">2018-01-19T10:09:38Z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