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640" r:id="rId3"/>
    <p:sldId id="641" r:id="rId4"/>
    <p:sldId id="652" r:id="rId5"/>
    <p:sldId id="642" r:id="rId6"/>
    <p:sldId id="643" r:id="rId7"/>
    <p:sldId id="644" r:id="rId8"/>
    <p:sldId id="645" r:id="rId9"/>
    <p:sldId id="646" r:id="rId10"/>
    <p:sldId id="647" r:id="rId11"/>
    <p:sldId id="653" r:id="rId12"/>
    <p:sldId id="648" r:id="rId13"/>
    <p:sldId id="654" r:id="rId14"/>
    <p:sldId id="655" r:id="rId15"/>
    <p:sldId id="656" r:id="rId16"/>
    <p:sldId id="555" r:id="rId17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78">
          <p15:clr>
            <a:srgbClr val="A4A3A4"/>
          </p15:clr>
        </p15:guide>
        <p15:guide id="2" orient="horz" pos="1309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pos="196">
          <p15:clr>
            <a:srgbClr val="A4A3A4"/>
          </p15:clr>
        </p15:guide>
        <p15:guide id="5" pos="5082">
          <p15:clr>
            <a:srgbClr val="A4A3A4"/>
          </p15:clr>
        </p15:guide>
        <p15:guide id="6" pos="9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-72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>
                <a:sym typeface="+mn-ea"/>
              </a:rPr>
              <a:t>小区删除功能补充</a:t>
            </a:r>
            <a:r>
              <a:rPr kumimoji="1" lang="zh-CN" altLang="en-US" sz="2800" b="1" dirty="0" smtClean="0">
                <a:sym typeface="+mn-ea"/>
              </a:rPr>
              <a:t>说明</a:t>
            </a:r>
            <a:r>
              <a:rPr kumimoji="1" lang="en-US" altLang="zh-CN" sz="2800" b="1" dirty="0" smtClean="0">
                <a:sym typeface="+mn-ea"/>
              </a:rPr>
              <a:t/>
            </a:r>
            <a:br>
              <a:rPr kumimoji="1" lang="en-US" altLang="zh-CN" sz="2800" b="1" dirty="0" smtClean="0">
                <a:sym typeface="+mn-ea"/>
              </a:rPr>
            </a:br>
            <a:r>
              <a:rPr kumimoji="1" lang="zh-CN" altLang="en-US" sz="2800" dirty="0" smtClean="0">
                <a:sym typeface="+mn-ea"/>
              </a:rPr>
              <a:t>（</a:t>
            </a:r>
            <a:r>
              <a:rPr kumimoji="1" lang="zh-CN" altLang="en-US" sz="2800" dirty="0">
                <a:sym typeface="+mn-ea"/>
              </a:rPr>
              <a:t>已有用户画像小区）</a:t>
            </a:r>
            <a:endParaRPr kumimoji="1" lang="zh-CN" altLang="en-US" sz="2800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数据开发部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单个删除小区功能</a:t>
            </a:r>
            <a:endParaRPr kumimoji="1" lang="zh-CN" altLang="en-US" sz="1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75" y="761999"/>
            <a:ext cx="76676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3216528"/>
            <a:ext cx="2705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分别进入</a:t>
            </a:r>
            <a:r>
              <a:rPr lang="zh-CN" altLang="en-US" sz="1100" b="1" dirty="0" smtClean="0">
                <a:solidFill>
                  <a:srgbClr val="002060"/>
                </a:solidFill>
              </a:rPr>
              <a:t>楼房、房屋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页面对小区下的数据进行删除，并进入</a:t>
            </a:r>
            <a:r>
              <a:rPr lang="zh-CN" altLang="en-US" sz="1100" b="1" dirty="0" smtClean="0">
                <a:solidFill>
                  <a:srgbClr val="002060"/>
                </a:solidFill>
              </a:rPr>
              <a:t>片区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页面对小区进行解绑之后，即可对小区进行删除</a:t>
            </a:r>
            <a:endParaRPr lang="zh-CN" alt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单个删除小区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批量</a:t>
            </a:r>
            <a:r>
              <a:rPr lang="zh-CN" altLang="en-US" dirty="0" smtClean="0">
                <a:solidFill>
                  <a:srgbClr val="FF0000"/>
                </a:solidFill>
              </a:rPr>
              <a:t>删除小区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删除小区</a:t>
            </a:r>
            <a:r>
              <a:rPr kumimoji="1" lang="zh-CN" altLang="en-US" sz="1800" b="1" dirty="0" smtClean="0"/>
              <a:t>功能目录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748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/>
              <a:t>批量删除</a:t>
            </a:r>
            <a:r>
              <a:rPr kumimoji="1" lang="zh-CN" altLang="en-US" sz="1800" b="1" dirty="0"/>
              <a:t>小区功能</a:t>
            </a:r>
            <a:endParaRPr kumimoji="1" lang="zh-CN" altLang="en-US" sz="14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9" y="754958"/>
            <a:ext cx="7825651" cy="364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2594333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选择多个小区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1850" y="1194158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点击批量删除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7650" y="3042008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点击确定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/>
              <a:t>批量删除</a:t>
            </a:r>
            <a:r>
              <a:rPr kumimoji="1" lang="zh-CN" altLang="en-US" sz="1800" b="1" dirty="0"/>
              <a:t>小区功能</a:t>
            </a:r>
            <a:endParaRPr kumimoji="1" lang="zh-CN" altLang="en-US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5" y="704850"/>
            <a:ext cx="765669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478" y="2318206"/>
            <a:ext cx="1887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弹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出批量选择的小区中，已绑定用户画像的小区列表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/>
              <a:t>批量删除</a:t>
            </a:r>
            <a:r>
              <a:rPr kumimoji="1" lang="zh-CN" altLang="en-US" sz="1800" b="1" dirty="0"/>
              <a:t>小区功能</a:t>
            </a:r>
            <a:endParaRPr kumimoji="1" lang="zh-CN" altLang="en-US" sz="1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38200"/>
            <a:ext cx="7580312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1075" y="1965118"/>
            <a:ext cx="13348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分别点击修改地址，对用户画像的地址进行修改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/>
              <a:t>批量删除</a:t>
            </a:r>
            <a:r>
              <a:rPr kumimoji="1" lang="zh-CN" altLang="en-US" sz="1800" b="1" dirty="0"/>
              <a:t>小区功能</a:t>
            </a:r>
            <a:endParaRPr kumimoji="1" lang="zh-CN" altLang="en-US" sz="1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0563"/>
            <a:ext cx="7791449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6575" y="3307060"/>
            <a:ext cx="270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分别进入</a:t>
            </a:r>
            <a:r>
              <a:rPr lang="zh-CN" altLang="en-US" sz="1100" b="1" dirty="0" smtClean="0">
                <a:solidFill>
                  <a:srgbClr val="002060"/>
                </a:solidFill>
              </a:rPr>
              <a:t>楼房、房屋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页面对列表中小区下的数据进行删除，并进入</a:t>
            </a:r>
            <a:r>
              <a:rPr lang="zh-CN" altLang="en-US" sz="1100" b="1" dirty="0" smtClean="0">
                <a:solidFill>
                  <a:srgbClr val="002060"/>
                </a:solidFill>
              </a:rPr>
              <a:t>片区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页面对</a:t>
            </a:r>
            <a:r>
              <a:rPr lang="zh-CN" altLang="en-US" sz="1100" b="1" dirty="0">
                <a:solidFill>
                  <a:srgbClr val="FF0000"/>
                </a:solidFill>
              </a:rPr>
              <a:t>列表中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小区进行解绑之后，即可对小区进行删除</a:t>
            </a:r>
            <a:endParaRPr lang="zh-CN" alt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删除小区功能</a:t>
            </a:r>
            <a:endParaRPr kumimoji="1" lang="zh-CN" altLang="en-US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9" y="735908"/>
            <a:ext cx="7682775" cy="366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删除小区功能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707333"/>
            <a:ext cx="7692300" cy="369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单个删除小区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批量</a:t>
            </a:r>
            <a:r>
              <a:rPr lang="zh-CN" altLang="en-US" dirty="0" smtClean="0"/>
              <a:t>删除小区</a:t>
            </a:r>
            <a:endParaRPr lang="zh-CN" altLang="en-US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删除小区</a:t>
            </a:r>
            <a:r>
              <a:rPr kumimoji="1" lang="zh-CN" altLang="en-US" sz="1800" b="1" dirty="0" smtClean="0"/>
              <a:t>功能目录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5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/>
              <a:t>单个删除小区功能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752475"/>
            <a:ext cx="76140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7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单个删除小区功能</a:t>
            </a:r>
            <a:endParaRPr kumimoji="1" lang="zh-CN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800100"/>
            <a:ext cx="75438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7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单个删除小区功能</a:t>
            </a:r>
            <a:endParaRPr kumimoji="1" lang="zh-CN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6" y="733425"/>
            <a:ext cx="7627494" cy="372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7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单个删除小区功能</a:t>
            </a:r>
            <a:endParaRPr kumimoji="1" lang="zh-CN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704851"/>
            <a:ext cx="7614000" cy="366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67076" y="2434708"/>
            <a:ext cx="2114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如果小区绑定了用户画像，就会弹出该提示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单个删除小区功能</a:t>
            </a:r>
            <a:endParaRPr kumimoji="1" lang="zh-CN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1" y="752475"/>
            <a:ext cx="7682774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8375" y="2692653"/>
            <a:ext cx="2705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修改成该用户画像的正确地址，并保存。</a:t>
            </a:r>
            <a:r>
              <a:rPr lang="zh-CN" altLang="en-US" sz="1100" b="1" dirty="0" smtClean="0">
                <a:solidFill>
                  <a:srgbClr val="002060"/>
                </a:solidFill>
              </a:rPr>
              <a:t>（保存成功后，错误地址便完成了用户画像的解绑）</a:t>
            </a:r>
            <a:endParaRPr lang="zh-CN" alt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219</Words>
  <Application>Microsoft Office PowerPoint</Application>
  <PresentationFormat>自定义</PresentationFormat>
  <Paragraphs>31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国安数据 小区删除功能补充说明 （已有用户画像小区）</vt:lpstr>
      <vt:lpstr>删除小区功能</vt:lpstr>
      <vt:lpstr>删除小区功能</vt:lpstr>
      <vt:lpstr>删除小区功能目录</vt:lpstr>
      <vt:lpstr>单个删除小区功能</vt:lpstr>
      <vt:lpstr>单个删除小区功能</vt:lpstr>
      <vt:lpstr>单个删除小区功能</vt:lpstr>
      <vt:lpstr>单个删除小区功能</vt:lpstr>
      <vt:lpstr>单个删除小区功能</vt:lpstr>
      <vt:lpstr>单个删除小区功能</vt:lpstr>
      <vt:lpstr>删除小区功能目录</vt:lpstr>
      <vt:lpstr>批量删除小区功能</vt:lpstr>
      <vt:lpstr>批量删除小区功能</vt:lpstr>
      <vt:lpstr>批量删除小区功能</vt:lpstr>
      <vt:lpstr>批量删除小区功能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1117</cp:revision>
  <dcterms:created xsi:type="dcterms:W3CDTF">2014-05-06T11:18:00Z</dcterms:created>
  <dcterms:modified xsi:type="dcterms:W3CDTF">2018-01-11T09:37:28Z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