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256" r:id="rId2"/>
    <p:sldId id="600" r:id="rId3"/>
    <p:sldId id="625" r:id="rId4"/>
    <p:sldId id="626" r:id="rId5"/>
    <p:sldId id="602" r:id="rId6"/>
    <p:sldId id="604" r:id="rId7"/>
    <p:sldId id="605" r:id="rId8"/>
    <p:sldId id="606" r:id="rId9"/>
    <p:sldId id="608" r:id="rId10"/>
    <p:sldId id="627" r:id="rId11"/>
    <p:sldId id="628" r:id="rId12"/>
    <p:sldId id="607" r:id="rId13"/>
    <p:sldId id="609" r:id="rId14"/>
    <p:sldId id="610" r:id="rId15"/>
    <p:sldId id="615" r:id="rId16"/>
    <p:sldId id="629" r:id="rId17"/>
    <p:sldId id="630" r:id="rId18"/>
    <p:sldId id="611" r:id="rId19"/>
    <p:sldId id="612" r:id="rId20"/>
    <p:sldId id="618" r:id="rId21"/>
    <p:sldId id="616" r:id="rId22"/>
    <p:sldId id="613" r:id="rId23"/>
    <p:sldId id="617" r:id="rId24"/>
    <p:sldId id="631" r:id="rId25"/>
    <p:sldId id="632" r:id="rId26"/>
    <p:sldId id="620" r:id="rId27"/>
    <p:sldId id="621" r:id="rId28"/>
    <p:sldId id="622" r:id="rId29"/>
    <p:sldId id="623" r:id="rId30"/>
    <p:sldId id="555" r:id="rId31"/>
  </p:sldIdLst>
  <p:sldSz cx="8459788" cy="5143500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8">
          <p15:clr>
            <a:srgbClr val="A4A3A4"/>
          </p15:clr>
        </p15:guide>
        <p15:guide id="2" orient="horz" pos="1309">
          <p15:clr>
            <a:srgbClr val="A4A3A4"/>
          </p15:clr>
        </p15:guide>
        <p15:guide id="3" orient="horz" pos="540">
          <p15:clr>
            <a:srgbClr val="A4A3A4"/>
          </p15:clr>
        </p15:guide>
        <p15:guide id="4" pos="196">
          <p15:clr>
            <a:srgbClr val="A4A3A4"/>
          </p15:clr>
        </p15:guide>
        <p15:guide id="5" pos="5082">
          <p15:clr>
            <a:srgbClr val="A4A3A4"/>
          </p15:clr>
        </p15:guide>
        <p15:guide id="6" pos="9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77" autoAdjust="0"/>
    <p:restoredTop sz="97813" autoAdjust="0"/>
  </p:normalViewPr>
  <p:slideViewPr>
    <p:cSldViewPr snapToGrid="0" snapToObjects="1" showGuides="1">
      <p:cViewPr varScale="1">
        <p:scale>
          <a:sx n="97" d="100"/>
          <a:sy n="97" d="100"/>
        </p:scale>
        <p:origin x="978" y="84"/>
      </p:cViewPr>
      <p:guideLst>
        <p:guide orient="horz" pos="2878"/>
        <p:guide orient="horz" pos="1309"/>
        <p:guide orient="horz" pos="540"/>
        <p:guide pos="196"/>
        <p:guide pos="5082"/>
        <p:guide pos="9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28"/>
    </p:cViewPr>
  </p:sorterViewPr>
  <p:notesViewPr>
    <p:cSldViewPr snapToGrid="0" snapToObjects="1">
      <p:cViewPr varScale="1">
        <p:scale>
          <a:sx n="67" d="100"/>
          <a:sy n="67" d="100"/>
        </p:scale>
        <p:origin x="32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73EF0-DF34-4E84-BC31-B7D09FF74CC1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91444" y="1143000"/>
            <a:ext cx="5075111" cy="30861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4E62D-B956-4101-8439-9B90322D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479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318718" y="2010971"/>
            <a:ext cx="7673489" cy="887475"/>
          </a:xfrm>
          <a:prstGeom prst="rect">
            <a:avLst/>
          </a:prstGeom>
        </p:spPr>
        <p:txBody>
          <a:bodyPr anchor="ctr"/>
          <a:lstStyle>
            <a:lvl1pPr algn="r">
              <a:defRPr sz="4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单击此处编辑主标题样式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18719" y="2831596"/>
            <a:ext cx="7673489" cy="393968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20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1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 dirty="0" smtClean="0"/>
              <a:t>单击此处编辑副标题样式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9" y="2514558"/>
            <a:ext cx="7822561" cy="85740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单击此处编辑分隔页标题样式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/>
          </p:nvPr>
        </p:nvSpPr>
        <p:spPr>
          <a:xfrm>
            <a:off x="318719" y="2208858"/>
            <a:ext cx="7822561" cy="401178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24"/>
            <a:ext cx="8462506" cy="5145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" y="0"/>
            <a:ext cx="8459402" cy="5144399"/>
          </a:xfrm>
          <a:prstGeom prst="rect">
            <a:avLst/>
          </a:prstGeom>
        </p:spPr>
      </p:pic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9" y="1902495"/>
            <a:ext cx="7822562" cy="11368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4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lvl="0"/>
            <a:r>
              <a:rPr kumimoji="1" lang="zh-CN" altLang="en-US" dirty="0" smtClean="0"/>
              <a:t>谢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谢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75500" y="6357463"/>
            <a:ext cx="2538000" cy="365189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2018/1/19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736500" y="6357463"/>
            <a:ext cx="3807000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66500" y="6357463"/>
            <a:ext cx="2538000" cy="365189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423000" y="196817"/>
            <a:ext cx="7614000" cy="415266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417125" y="870441"/>
            <a:ext cx="7619875" cy="3724986"/>
          </a:xfrm>
          <a:prstGeom prst="rect">
            <a:avLst/>
          </a:prstGeom>
        </p:spPr>
        <p:txBody>
          <a:bodyPr vert="horz"/>
          <a:lstStyle>
            <a:lvl1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18718" y="185630"/>
            <a:ext cx="7822562" cy="421003"/>
          </a:xfrm>
          <a:prstGeom prst="rect">
            <a:avLst/>
          </a:prstGeom>
        </p:spPr>
        <p:txBody>
          <a:bodyPr anchor="ctr"/>
          <a:lstStyle>
            <a:lvl1pPr algn="l">
              <a:defRPr sz="1800" b="1" cap="all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r>
              <a:rPr kumimoji="1" lang="zh-CN" altLang="en-US" dirty="0" smtClean="0"/>
              <a:t>单击此处编辑标题样式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18717" y="768485"/>
            <a:ext cx="7822562" cy="3783675"/>
          </a:xfrm>
          <a:prstGeom prst="rect">
            <a:avLst/>
          </a:prstGeom>
        </p:spPr>
        <p:txBody>
          <a:bodyPr vert="horz"/>
          <a:lstStyle>
            <a:lvl1pPr marL="176530" indent="-176530"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def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 smtClean="0"/>
              <a:t>单击此处编辑文本样式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460000" cy="514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slideLayout" Target="../slideLayouts/slideLayout117.xml"/><Relationship Id="rId299" Type="http://schemas.openxmlformats.org/officeDocument/2006/relationships/slideLayout" Target="../slideLayouts/slideLayout299.xml"/><Relationship Id="rId21" Type="http://schemas.openxmlformats.org/officeDocument/2006/relationships/slideLayout" Target="../slideLayouts/slideLayout21.xml"/><Relationship Id="rId63" Type="http://schemas.openxmlformats.org/officeDocument/2006/relationships/slideLayout" Target="../slideLayouts/slideLayout63.xml"/><Relationship Id="rId159" Type="http://schemas.openxmlformats.org/officeDocument/2006/relationships/slideLayout" Target="../slideLayouts/slideLayout159.xml"/><Relationship Id="rId324" Type="http://schemas.openxmlformats.org/officeDocument/2006/relationships/slideLayout" Target="../slideLayouts/slideLayout324.xml"/><Relationship Id="rId366" Type="http://schemas.openxmlformats.org/officeDocument/2006/relationships/slideLayout" Target="../slideLayouts/slideLayout366.xml"/><Relationship Id="rId170" Type="http://schemas.openxmlformats.org/officeDocument/2006/relationships/slideLayout" Target="../slideLayouts/slideLayout170.xml"/><Relationship Id="rId226" Type="http://schemas.openxmlformats.org/officeDocument/2006/relationships/slideLayout" Target="../slideLayouts/slideLayout226.xml"/><Relationship Id="rId433" Type="http://schemas.openxmlformats.org/officeDocument/2006/relationships/slideLayout" Target="../slideLayouts/slideLayout433.xml"/><Relationship Id="rId268" Type="http://schemas.openxmlformats.org/officeDocument/2006/relationships/slideLayout" Target="../slideLayouts/slideLayout268.xml"/><Relationship Id="rId475" Type="http://schemas.openxmlformats.org/officeDocument/2006/relationships/slideLayout" Target="../slideLayouts/slideLayout475.xml"/><Relationship Id="rId32" Type="http://schemas.openxmlformats.org/officeDocument/2006/relationships/slideLayout" Target="../slideLayouts/slideLayout32.xml"/><Relationship Id="rId74" Type="http://schemas.openxmlformats.org/officeDocument/2006/relationships/slideLayout" Target="../slideLayouts/slideLayout74.xml"/><Relationship Id="rId128" Type="http://schemas.openxmlformats.org/officeDocument/2006/relationships/slideLayout" Target="../slideLayouts/slideLayout128.xml"/><Relationship Id="rId335" Type="http://schemas.openxmlformats.org/officeDocument/2006/relationships/slideLayout" Target="../slideLayouts/slideLayout335.xml"/><Relationship Id="rId377" Type="http://schemas.openxmlformats.org/officeDocument/2006/relationships/slideLayout" Target="../slideLayouts/slideLayout377.xml"/><Relationship Id="rId500" Type="http://schemas.openxmlformats.org/officeDocument/2006/relationships/slideLayout" Target="../slideLayouts/slideLayout500.xml"/><Relationship Id="rId5" Type="http://schemas.openxmlformats.org/officeDocument/2006/relationships/slideLayout" Target="../slideLayouts/slideLayout5.xml"/><Relationship Id="rId181" Type="http://schemas.openxmlformats.org/officeDocument/2006/relationships/slideLayout" Target="../slideLayouts/slideLayout181.xml"/><Relationship Id="rId237" Type="http://schemas.openxmlformats.org/officeDocument/2006/relationships/slideLayout" Target="../slideLayouts/slideLayout237.xml"/><Relationship Id="rId402" Type="http://schemas.openxmlformats.org/officeDocument/2006/relationships/slideLayout" Target="../slideLayouts/slideLayout402.xml"/><Relationship Id="rId279" Type="http://schemas.openxmlformats.org/officeDocument/2006/relationships/slideLayout" Target="../slideLayouts/slideLayout279.xml"/><Relationship Id="rId444" Type="http://schemas.openxmlformats.org/officeDocument/2006/relationships/slideLayout" Target="../slideLayouts/slideLayout444.xml"/><Relationship Id="rId486" Type="http://schemas.openxmlformats.org/officeDocument/2006/relationships/slideLayout" Target="../slideLayouts/slideLayout486.xml"/><Relationship Id="rId43" Type="http://schemas.openxmlformats.org/officeDocument/2006/relationships/slideLayout" Target="../slideLayouts/slideLayout43.xml"/><Relationship Id="rId139" Type="http://schemas.openxmlformats.org/officeDocument/2006/relationships/slideLayout" Target="../slideLayouts/slideLayout139.xml"/><Relationship Id="rId290" Type="http://schemas.openxmlformats.org/officeDocument/2006/relationships/slideLayout" Target="../slideLayouts/slideLayout290.xml"/><Relationship Id="rId304" Type="http://schemas.openxmlformats.org/officeDocument/2006/relationships/slideLayout" Target="../slideLayouts/slideLayout304.xml"/><Relationship Id="rId346" Type="http://schemas.openxmlformats.org/officeDocument/2006/relationships/slideLayout" Target="../slideLayouts/slideLayout346.xml"/><Relationship Id="rId388" Type="http://schemas.openxmlformats.org/officeDocument/2006/relationships/slideLayout" Target="../slideLayouts/slideLayout388.xml"/><Relationship Id="rId511" Type="http://schemas.openxmlformats.org/officeDocument/2006/relationships/slideLayout" Target="../slideLayouts/slideLayout511.xml"/><Relationship Id="rId85" Type="http://schemas.openxmlformats.org/officeDocument/2006/relationships/slideLayout" Target="../slideLayouts/slideLayout85.xml"/><Relationship Id="rId150" Type="http://schemas.openxmlformats.org/officeDocument/2006/relationships/slideLayout" Target="../slideLayouts/slideLayout150.xml"/><Relationship Id="rId192" Type="http://schemas.openxmlformats.org/officeDocument/2006/relationships/slideLayout" Target="../slideLayouts/slideLayout192.xml"/><Relationship Id="rId206" Type="http://schemas.openxmlformats.org/officeDocument/2006/relationships/slideLayout" Target="../slideLayouts/slideLayout206.xml"/><Relationship Id="rId413" Type="http://schemas.openxmlformats.org/officeDocument/2006/relationships/slideLayout" Target="../slideLayouts/slideLayout413.xml"/><Relationship Id="rId248" Type="http://schemas.openxmlformats.org/officeDocument/2006/relationships/slideLayout" Target="../slideLayouts/slideLayout248.xml"/><Relationship Id="rId455" Type="http://schemas.openxmlformats.org/officeDocument/2006/relationships/slideLayout" Target="../slideLayouts/slideLayout455.xml"/><Relationship Id="rId497" Type="http://schemas.openxmlformats.org/officeDocument/2006/relationships/slideLayout" Target="../slideLayouts/slideLayout497.xml"/><Relationship Id="rId12" Type="http://schemas.openxmlformats.org/officeDocument/2006/relationships/slideLayout" Target="../slideLayouts/slideLayout12.xml"/><Relationship Id="rId108" Type="http://schemas.openxmlformats.org/officeDocument/2006/relationships/slideLayout" Target="../slideLayouts/slideLayout108.xml"/><Relationship Id="rId315" Type="http://schemas.openxmlformats.org/officeDocument/2006/relationships/slideLayout" Target="../slideLayouts/slideLayout315.xml"/><Relationship Id="rId357" Type="http://schemas.openxmlformats.org/officeDocument/2006/relationships/slideLayout" Target="../slideLayouts/slideLayout357.xml"/><Relationship Id="rId54" Type="http://schemas.openxmlformats.org/officeDocument/2006/relationships/slideLayout" Target="../slideLayouts/slideLayout54.xml"/><Relationship Id="rId96" Type="http://schemas.openxmlformats.org/officeDocument/2006/relationships/slideLayout" Target="../slideLayouts/slideLayout96.xml"/><Relationship Id="rId161" Type="http://schemas.openxmlformats.org/officeDocument/2006/relationships/slideLayout" Target="../slideLayouts/slideLayout161.xml"/><Relationship Id="rId217" Type="http://schemas.openxmlformats.org/officeDocument/2006/relationships/slideLayout" Target="../slideLayouts/slideLayout217.xml"/><Relationship Id="rId399" Type="http://schemas.openxmlformats.org/officeDocument/2006/relationships/slideLayout" Target="../slideLayouts/slideLayout399.xml"/><Relationship Id="rId259" Type="http://schemas.openxmlformats.org/officeDocument/2006/relationships/slideLayout" Target="../slideLayouts/slideLayout259.xml"/><Relationship Id="rId424" Type="http://schemas.openxmlformats.org/officeDocument/2006/relationships/slideLayout" Target="../slideLayouts/slideLayout424.xml"/><Relationship Id="rId466" Type="http://schemas.openxmlformats.org/officeDocument/2006/relationships/slideLayout" Target="../slideLayouts/slideLayout466.xml"/><Relationship Id="rId23" Type="http://schemas.openxmlformats.org/officeDocument/2006/relationships/slideLayout" Target="../slideLayouts/slideLayout23.xml"/><Relationship Id="rId119" Type="http://schemas.openxmlformats.org/officeDocument/2006/relationships/slideLayout" Target="../slideLayouts/slideLayout119.xml"/><Relationship Id="rId270" Type="http://schemas.openxmlformats.org/officeDocument/2006/relationships/slideLayout" Target="../slideLayouts/slideLayout270.xml"/><Relationship Id="rId326" Type="http://schemas.openxmlformats.org/officeDocument/2006/relationships/slideLayout" Target="../slideLayouts/slideLayout326.xml"/><Relationship Id="rId65" Type="http://schemas.openxmlformats.org/officeDocument/2006/relationships/slideLayout" Target="../slideLayouts/slideLayout65.xml"/><Relationship Id="rId130" Type="http://schemas.openxmlformats.org/officeDocument/2006/relationships/slideLayout" Target="../slideLayouts/slideLayout130.xml"/><Relationship Id="rId368" Type="http://schemas.openxmlformats.org/officeDocument/2006/relationships/slideLayout" Target="../slideLayouts/slideLayout368.xml"/><Relationship Id="rId172" Type="http://schemas.openxmlformats.org/officeDocument/2006/relationships/slideLayout" Target="../slideLayouts/slideLayout172.xml"/><Relationship Id="rId228" Type="http://schemas.openxmlformats.org/officeDocument/2006/relationships/slideLayout" Target="../slideLayouts/slideLayout228.xml"/><Relationship Id="rId435" Type="http://schemas.openxmlformats.org/officeDocument/2006/relationships/slideLayout" Target="../slideLayouts/slideLayout435.xml"/><Relationship Id="rId477" Type="http://schemas.openxmlformats.org/officeDocument/2006/relationships/slideLayout" Target="../slideLayouts/slideLayout477.xml"/><Relationship Id="rId281" Type="http://schemas.openxmlformats.org/officeDocument/2006/relationships/slideLayout" Target="../slideLayouts/slideLayout281.xml"/><Relationship Id="rId337" Type="http://schemas.openxmlformats.org/officeDocument/2006/relationships/slideLayout" Target="../slideLayouts/slideLayout337.xml"/><Relationship Id="rId502" Type="http://schemas.openxmlformats.org/officeDocument/2006/relationships/slideLayout" Target="../slideLayouts/slideLayout502.xml"/><Relationship Id="rId34" Type="http://schemas.openxmlformats.org/officeDocument/2006/relationships/slideLayout" Target="../slideLayouts/slideLayout34.xml"/><Relationship Id="rId76" Type="http://schemas.openxmlformats.org/officeDocument/2006/relationships/slideLayout" Target="../slideLayouts/slideLayout76.xml"/><Relationship Id="rId141" Type="http://schemas.openxmlformats.org/officeDocument/2006/relationships/slideLayout" Target="../slideLayouts/slideLayout141.xml"/><Relationship Id="rId379" Type="http://schemas.openxmlformats.org/officeDocument/2006/relationships/slideLayout" Target="../slideLayouts/slideLayout379.xml"/><Relationship Id="rId7" Type="http://schemas.openxmlformats.org/officeDocument/2006/relationships/slideLayout" Target="../slideLayouts/slideLayout7.xml"/><Relationship Id="rId183" Type="http://schemas.openxmlformats.org/officeDocument/2006/relationships/slideLayout" Target="../slideLayouts/slideLayout183.xml"/><Relationship Id="rId239" Type="http://schemas.openxmlformats.org/officeDocument/2006/relationships/slideLayout" Target="../slideLayouts/slideLayout239.xml"/><Relationship Id="rId390" Type="http://schemas.openxmlformats.org/officeDocument/2006/relationships/slideLayout" Target="../slideLayouts/slideLayout390.xml"/><Relationship Id="rId404" Type="http://schemas.openxmlformats.org/officeDocument/2006/relationships/slideLayout" Target="../slideLayouts/slideLayout404.xml"/><Relationship Id="rId446" Type="http://schemas.openxmlformats.org/officeDocument/2006/relationships/slideLayout" Target="../slideLayouts/slideLayout446.xml"/><Relationship Id="rId250" Type="http://schemas.openxmlformats.org/officeDocument/2006/relationships/slideLayout" Target="../slideLayouts/slideLayout250.xml"/><Relationship Id="rId292" Type="http://schemas.openxmlformats.org/officeDocument/2006/relationships/slideLayout" Target="../slideLayouts/slideLayout292.xml"/><Relationship Id="rId306" Type="http://schemas.openxmlformats.org/officeDocument/2006/relationships/slideLayout" Target="../slideLayouts/slideLayout306.xml"/><Relationship Id="rId488" Type="http://schemas.openxmlformats.org/officeDocument/2006/relationships/slideLayout" Target="../slideLayouts/slideLayout488.xml"/><Relationship Id="rId45" Type="http://schemas.openxmlformats.org/officeDocument/2006/relationships/slideLayout" Target="../slideLayouts/slideLayout45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348" Type="http://schemas.openxmlformats.org/officeDocument/2006/relationships/slideLayout" Target="../slideLayouts/slideLayout348.xml"/><Relationship Id="rId513" Type="http://schemas.openxmlformats.org/officeDocument/2006/relationships/slideLayout" Target="../slideLayouts/slideLayout513.xml"/><Relationship Id="rId152" Type="http://schemas.openxmlformats.org/officeDocument/2006/relationships/slideLayout" Target="../slideLayouts/slideLayout152.xml"/><Relationship Id="rId194" Type="http://schemas.openxmlformats.org/officeDocument/2006/relationships/slideLayout" Target="../slideLayouts/slideLayout194.xml"/><Relationship Id="rId208" Type="http://schemas.openxmlformats.org/officeDocument/2006/relationships/slideLayout" Target="../slideLayouts/slideLayout208.xml"/><Relationship Id="rId415" Type="http://schemas.openxmlformats.org/officeDocument/2006/relationships/slideLayout" Target="../slideLayouts/slideLayout415.xml"/><Relationship Id="rId457" Type="http://schemas.openxmlformats.org/officeDocument/2006/relationships/slideLayout" Target="../slideLayouts/slideLayout457.xml"/><Relationship Id="rId240" Type="http://schemas.openxmlformats.org/officeDocument/2006/relationships/slideLayout" Target="../slideLayouts/slideLayout240.xml"/><Relationship Id="rId261" Type="http://schemas.openxmlformats.org/officeDocument/2006/relationships/slideLayout" Target="../slideLayouts/slideLayout261.xml"/><Relationship Id="rId478" Type="http://schemas.openxmlformats.org/officeDocument/2006/relationships/slideLayout" Target="../slideLayouts/slideLayout478.xml"/><Relationship Id="rId499" Type="http://schemas.openxmlformats.org/officeDocument/2006/relationships/slideLayout" Target="../slideLayouts/slideLayout499.xml"/><Relationship Id="rId14" Type="http://schemas.openxmlformats.org/officeDocument/2006/relationships/slideLayout" Target="../slideLayouts/slideLayout14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282" Type="http://schemas.openxmlformats.org/officeDocument/2006/relationships/slideLayout" Target="../slideLayouts/slideLayout282.xml"/><Relationship Id="rId317" Type="http://schemas.openxmlformats.org/officeDocument/2006/relationships/slideLayout" Target="../slideLayouts/slideLayout317.xml"/><Relationship Id="rId338" Type="http://schemas.openxmlformats.org/officeDocument/2006/relationships/slideLayout" Target="../slideLayouts/slideLayout338.xml"/><Relationship Id="rId359" Type="http://schemas.openxmlformats.org/officeDocument/2006/relationships/slideLayout" Target="../slideLayouts/slideLayout359.xml"/><Relationship Id="rId503" Type="http://schemas.openxmlformats.org/officeDocument/2006/relationships/slideLayout" Target="../slideLayouts/slideLayout503.xml"/><Relationship Id="rId8" Type="http://schemas.openxmlformats.org/officeDocument/2006/relationships/slideLayout" Target="../slideLayouts/slideLayout8.xml"/><Relationship Id="rId98" Type="http://schemas.openxmlformats.org/officeDocument/2006/relationships/slideLayout" Target="../slideLayouts/slideLayout98.xml"/><Relationship Id="rId121" Type="http://schemas.openxmlformats.org/officeDocument/2006/relationships/slideLayout" Target="../slideLayouts/slideLayout121.xml"/><Relationship Id="rId142" Type="http://schemas.openxmlformats.org/officeDocument/2006/relationships/slideLayout" Target="../slideLayouts/slideLayout142.xml"/><Relationship Id="rId163" Type="http://schemas.openxmlformats.org/officeDocument/2006/relationships/slideLayout" Target="../slideLayouts/slideLayout163.xml"/><Relationship Id="rId184" Type="http://schemas.openxmlformats.org/officeDocument/2006/relationships/slideLayout" Target="../slideLayouts/slideLayout184.xml"/><Relationship Id="rId219" Type="http://schemas.openxmlformats.org/officeDocument/2006/relationships/slideLayout" Target="../slideLayouts/slideLayout219.xml"/><Relationship Id="rId370" Type="http://schemas.openxmlformats.org/officeDocument/2006/relationships/slideLayout" Target="../slideLayouts/slideLayout370.xml"/><Relationship Id="rId391" Type="http://schemas.openxmlformats.org/officeDocument/2006/relationships/slideLayout" Target="../slideLayouts/slideLayout391.xml"/><Relationship Id="rId405" Type="http://schemas.openxmlformats.org/officeDocument/2006/relationships/slideLayout" Target="../slideLayouts/slideLayout405.xml"/><Relationship Id="rId426" Type="http://schemas.openxmlformats.org/officeDocument/2006/relationships/slideLayout" Target="../slideLayouts/slideLayout426.xml"/><Relationship Id="rId447" Type="http://schemas.openxmlformats.org/officeDocument/2006/relationships/slideLayout" Target="../slideLayouts/slideLayout447.xml"/><Relationship Id="rId230" Type="http://schemas.openxmlformats.org/officeDocument/2006/relationships/slideLayout" Target="../slideLayouts/slideLayout230.xml"/><Relationship Id="rId251" Type="http://schemas.openxmlformats.org/officeDocument/2006/relationships/slideLayout" Target="../slideLayouts/slideLayout251.xml"/><Relationship Id="rId468" Type="http://schemas.openxmlformats.org/officeDocument/2006/relationships/slideLayout" Target="../slideLayouts/slideLayout468.xml"/><Relationship Id="rId489" Type="http://schemas.openxmlformats.org/officeDocument/2006/relationships/slideLayout" Target="../slideLayouts/slideLayout489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272" Type="http://schemas.openxmlformats.org/officeDocument/2006/relationships/slideLayout" Target="../slideLayouts/slideLayout272.xml"/><Relationship Id="rId293" Type="http://schemas.openxmlformats.org/officeDocument/2006/relationships/slideLayout" Target="../slideLayouts/slideLayout293.xml"/><Relationship Id="rId307" Type="http://schemas.openxmlformats.org/officeDocument/2006/relationships/slideLayout" Target="../slideLayouts/slideLayout307.xml"/><Relationship Id="rId328" Type="http://schemas.openxmlformats.org/officeDocument/2006/relationships/slideLayout" Target="../slideLayouts/slideLayout328.xml"/><Relationship Id="rId349" Type="http://schemas.openxmlformats.org/officeDocument/2006/relationships/slideLayout" Target="../slideLayouts/slideLayout349.xml"/><Relationship Id="rId514" Type="http://schemas.openxmlformats.org/officeDocument/2006/relationships/theme" Target="../theme/theme1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32" Type="http://schemas.openxmlformats.org/officeDocument/2006/relationships/slideLayout" Target="../slideLayouts/slideLayout132.xml"/><Relationship Id="rId153" Type="http://schemas.openxmlformats.org/officeDocument/2006/relationships/slideLayout" Target="../slideLayouts/slideLayout153.xml"/><Relationship Id="rId174" Type="http://schemas.openxmlformats.org/officeDocument/2006/relationships/slideLayout" Target="../slideLayouts/slideLayout174.xml"/><Relationship Id="rId195" Type="http://schemas.openxmlformats.org/officeDocument/2006/relationships/slideLayout" Target="../slideLayouts/slideLayout195.xml"/><Relationship Id="rId209" Type="http://schemas.openxmlformats.org/officeDocument/2006/relationships/slideLayout" Target="../slideLayouts/slideLayout209.xml"/><Relationship Id="rId360" Type="http://schemas.openxmlformats.org/officeDocument/2006/relationships/slideLayout" Target="../slideLayouts/slideLayout360.xml"/><Relationship Id="rId381" Type="http://schemas.openxmlformats.org/officeDocument/2006/relationships/slideLayout" Target="../slideLayouts/slideLayout381.xml"/><Relationship Id="rId416" Type="http://schemas.openxmlformats.org/officeDocument/2006/relationships/slideLayout" Target="../slideLayouts/slideLayout416.xml"/><Relationship Id="rId220" Type="http://schemas.openxmlformats.org/officeDocument/2006/relationships/slideLayout" Target="../slideLayouts/slideLayout220.xml"/><Relationship Id="rId241" Type="http://schemas.openxmlformats.org/officeDocument/2006/relationships/slideLayout" Target="../slideLayouts/slideLayout241.xml"/><Relationship Id="rId437" Type="http://schemas.openxmlformats.org/officeDocument/2006/relationships/slideLayout" Target="../slideLayouts/slideLayout437.xml"/><Relationship Id="rId458" Type="http://schemas.openxmlformats.org/officeDocument/2006/relationships/slideLayout" Target="../slideLayouts/slideLayout458.xml"/><Relationship Id="rId479" Type="http://schemas.openxmlformats.org/officeDocument/2006/relationships/slideLayout" Target="../slideLayouts/slideLayout479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262" Type="http://schemas.openxmlformats.org/officeDocument/2006/relationships/slideLayout" Target="../slideLayouts/slideLayout262.xml"/><Relationship Id="rId283" Type="http://schemas.openxmlformats.org/officeDocument/2006/relationships/slideLayout" Target="../slideLayouts/slideLayout283.xml"/><Relationship Id="rId318" Type="http://schemas.openxmlformats.org/officeDocument/2006/relationships/slideLayout" Target="../slideLayouts/slideLayout318.xml"/><Relationship Id="rId339" Type="http://schemas.openxmlformats.org/officeDocument/2006/relationships/slideLayout" Target="../slideLayouts/slideLayout339.xml"/><Relationship Id="rId490" Type="http://schemas.openxmlformats.org/officeDocument/2006/relationships/slideLayout" Target="../slideLayouts/slideLayout490.xml"/><Relationship Id="rId504" Type="http://schemas.openxmlformats.org/officeDocument/2006/relationships/slideLayout" Target="../slideLayouts/slideLayout504.xml"/><Relationship Id="rId78" Type="http://schemas.openxmlformats.org/officeDocument/2006/relationships/slideLayout" Target="../slideLayouts/slideLayout78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122" Type="http://schemas.openxmlformats.org/officeDocument/2006/relationships/slideLayout" Target="../slideLayouts/slideLayout122.xml"/><Relationship Id="rId143" Type="http://schemas.openxmlformats.org/officeDocument/2006/relationships/slideLayout" Target="../slideLayouts/slideLayout143.xml"/><Relationship Id="rId164" Type="http://schemas.openxmlformats.org/officeDocument/2006/relationships/slideLayout" Target="../slideLayouts/slideLayout164.xml"/><Relationship Id="rId185" Type="http://schemas.openxmlformats.org/officeDocument/2006/relationships/slideLayout" Target="../slideLayouts/slideLayout185.xml"/><Relationship Id="rId350" Type="http://schemas.openxmlformats.org/officeDocument/2006/relationships/slideLayout" Target="../slideLayouts/slideLayout350.xml"/><Relationship Id="rId371" Type="http://schemas.openxmlformats.org/officeDocument/2006/relationships/slideLayout" Target="../slideLayouts/slideLayout371.xml"/><Relationship Id="rId406" Type="http://schemas.openxmlformats.org/officeDocument/2006/relationships/slideLayout" Target="../slideLayouts/slideLayout406.xml"/><Relationship Id="rId9" Type="http://schemas.openxmlformats.org/officeDocument/2006/relationships/slideLayout" Target="../slideLayouts/slideLayout9.xml"/><Relationship Id="rId210" Type="http://schemas.openxmlformats.org/officeDocument/2006/relationships/slideLayout" Target="../slideLayouts/slideLayout210.xml"/><Relationship Id="rId392" Type="http://schemas.openxmlformats.org/officeDocument/2006/relationships/slideLayout" Target="../slideLayouts/slideLayout392.xml"/><Relationship Id="rId427" Type="http://schemas.openxmlformats.org/officeDocument/2006/relationships/slideLayout" Target="../slideLayouts/slideLayout427.xml"/><Relationship Id="rId448" Type="http://schemas.openxmlformats.org/officeDocument/2006/relationships/slideLayout" Target="../slideLayouts/slideLayout448.xml"/><Relationship Id="rId469" Type="http://schemas.openxmlformats.org/officeDocument/2006/relationships/slideLayout" Target="../slideLayouts/slideLayout469.xml"/><Relationship Id="rId26" Type="http://schemas.openxmlformats.org/officeDocument/2006/relationships/slideLayout" Target="../slideLayouts/slideLayout26.xml"/><Relationship Id="rId231" Type="http://schemas.openxmlformats.org/officeDocument/2006/relationships/slideLayout" Target="../slideLayouts/slideLayout231.xml"/><Relationship Id="rId252" Type="http://schemas.openxmlformats.org/officeDocument/2006/relationships/slideLayout" Target="../slideLayouts/slideLayout252.xml"/><Relationship Id="rId273" Type="http://schemas.openxmlformats.org/officeDocument/2006/relationships/slideLayout" Target="../slideLayouts/slideLayout273.xml"/><Relationship Id="rId294" Type="http://schemas.openxmlformats.org/officeDocument/2006/relationships/slideLayout" Target="../slideLayouts/slideLayout294.xml"/><Relationship Id="rId308" Type="http://schemas.openxmlformats.org/officeDocument/2006/relationships/slideLayout" Target="../slideLayouts/slideLayout308.xml"/><Relationship Id="rId329" Type="http://schemas.openxmlformats.org/officeDocument/2006/relationships/slideLayout" Target="../slideLayouts/slideLayout329.xml"/><Relationship Id="rId480" Type="http://schemas.openxmlformats.org/officeDocument/2006/relationships/slideLayout" Target="../slideLayouts/slideLayout480.xml"/><Relationship Id="rId515" Type="http://schemas.openxmlformats.org/officeDocument/2006/relationships/image" Target="../media/image1.png"/><Relationship Id="rId47" Type="http://schemas.openxmlformats.org/officeDocument/2006/relationships/slideLayout" Target="../slideLayouts/slideLayout47.xml"/><Relationship Id="rId68" Type="http://schemas.openxmlformats.org/officeDocument/2006/relationships/slideLayout" Target="../slideLayouts/slideLayout68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33" Type="http://schemas.openxmlformats.org/officeDocument/2006/relationships/slideLayout" Target="../slideLayouts/slideLayout133.xml"/><Relationship Id="rId154" Type="http://schemas.openxmlformats.org/officeDocument/2006/relationships/slideLayout" Target="../slideLayouts/slideLayout154.xml"/><Relationship Id="rId175" Type="http://schemas.openxmlformats.org/officeDocument/2006/relationships/slideLayout" Target="../slideLayouts/slideLayout175.xml"/><Relationship Id="rId340" Type="http://schemas.openxmlformats.org/officeDocument/2006/relationships/slideLayout" Target="../slideLayouts/slideLayout340.xml"/><Relationship Id="rId361" Type="http://schemas.openxmlformats.org/officeDocument/2006/relationships/slideLayout" Target="../slideLayouts/slideLayout361.xml"/><Relationship Id="rId196" Type="http://schemas.openxmlformats.org/officeDocument/2006/relationships/slideLayout" Target="../slideLayouts/slideLayout196.xml"/><Relationship Id="rId200" Type="http://schemas.openxmlformats.org/officeDocument/2006/relationships/slideLayout" Target="../slideLayouts/slideLayout200.xml"/><Relationship Id="rId382" Type="http://schemas.openxmlformats.org/officeDocument/2006/relationships/slideLayout" Target="../slideLayouts/slideLayout382.xml"/><Relationship Id="rId417" Type="http://schemas.openxmlformats.org/officeDocument/2006/relationships/slideLayout" Target="../slideLayouts/slideLayout417.xml"/><Relationship Id="rId438" Type="http://schemas.openxmlformats.org/officeDocument/2006/relationships/slideLayout" Target="../slideLayouts/slideLayout438.xml"/><Relationship Id="rId459" Type="http://schemas.openxmlformats.org/officeDocument/2006/relationships/slideLayout" Target="../slideLayouts/slideLayout459.xml"/><Relationship Id="rId16" Type="http://schemas.openxmlformats.org/officeDocument/2006/relationships/slideLayout" Target="../slideLayouts/slideLayout16.xml"/><Relationship Id="rId221" Type="http://schemas.openxmlformats.org/officeDocument/2006/relationships/slideLayout" Target="../slideLayouts/slideLayout221.xml"/><Relationship Id="rId242" Type="http://schemas.openxmlformats.org/officeDocument/2006/relationships/slideLayout" Target="../slideLayouts/slideLayout242.xml"/><Relationship Id="rId263" Type="http://schemas.openxmlformats.org/officeDocument/2006/relationships/slideLayout" Target="../slideLayouts/slideLayout263.xml"/><Relationship Id="rId284" Type="http://schemas.openxmlformats.org/officeDocument/2006/relationships/slideLayout" Target="../slideLayouts/slideLayout284.xml"/><Relationship Id="rId319" Type="http://schemas.openxmlformats.org/officeDocument/2006/relationships/slideLayout" Target="../slideLayouts/slideLayout319.xml"/><Relationship Id="rId470" Type="http://schemas.openxmlformats.org/officeDocument/2006/relationships/slideLayout" Target="../slideLayouts/slideLayout470.xml"/><Relationship Id="rId491" Type="http://schemas.openxmlformats.org/officeDocument/2006/relationships/slideLayout" Target="../slideLayouts/slideLayout491.xml"/><Relationship Id="rId505" Type="http://schemas.openxmlformats.org/officeDocument/2006/relationships/slideLayout" Target="../slideLayouts/slideLayout505.xml"/><Relationship Id="rId37" Type="http://schemas.openxmlformats.org/officeDocument/2006/relationships/slideLayout" Target="../slideLayouts/slideLayout37.xml"/><Relationship Id="rId58" Type="http://schemas.openxmlformats.org/officeDocument/2006/relationships/slideLayout" Target="../slideLayouts/slideLayout58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123" Type="http://schemas.openxmlformats.org/officeDocument/2006/relationships/slideLayout" Target="../slideLayouts/slideLayout123.xml"/><Relationship Id="rId144" Type="http://schemas.openxmlformats.org/officeDocument/2006/relationships/slideLayout" Target="../slideLayouts/slideLayout144.xml"/><Relationship Id="rId330" Type="http://schemas.openxmlformats.org/officeDocument/2006/relationships/slideLayout" Target="../slideLayouts/slideLayout330.xml"/><Relationship Id="rId90" Type="http://schemas.openxmlformats.org/officeDocument/2006/relationships/slideLayout" Target="../slideLayouts/slideLayout90.xml"/><Relationship Id="rId165" Type="http://schemas.openxmlformats.org/officeDocument/2006/relationships/slideLayout" Target="../slideLayouts/slideLayout165.xml"/><Relationship Id="rId186" Type="http://schemas.openxmlformats.org/officeDocument/2006/relationships/slideLayout" Target="../slideLayouts/slideLayout186.xml"/><Relationship Id="rId351" Type="http://schemas.openxmlformats.org/officeDocument/2006/relationships/slideLayout" Target="../slideLayouts/slideLayout351.xml"/><Relationship Id="rId372" Type="http://schemas.openxmlformats.org/officeDocument/2006/relationships/slideLayout" Target="../slideLayouts/slideLayout372.xml"/><Relationship Id="rId393" Type="http://schemas.openxmlformats.org/officeDocument/2006/relationships/slideLayout" Target="../slideLayouts/slideLayout393.xml"/><Relationship Id="rId407" Type="http://schemas.openxmlformats.org/officeDocument/2006/relationships/slideLayout" Target="../slideLayouts/slideLayout407.xml"/><Relationship Id="rId428" Type="http://schemas.openxmlformats.org/officeDocument/2006/relationships/slideLayout" Target="../slideLayouts/slideLayout428.xml"/><Relationship Id="rId449" Type="http://schemas.openxmlformats.org/officeDocument/2006/relationships/slideLayout" Target="../slideLayouts/slideLayout449.xml"/><Relationship Id="rId211" Type="http://schemas.openxmlformats.org/officeDocument/2006/relationships/slideLayout" Target="../slideLayouts/slideLayout211.xml"/><Relationship Id="rId232" Type="http://schemas.openxmlformats.org/officeDocument/2006/relationships/slideLayout" Target="../slideLayouts/slideLayout232.xml"/><Relationship Id="rId253" Type="http://schemas.openxmlformats.org/officeDocument/2006/relationships/slideLayout" Target="../slideLayouts/slideLayout253.xml"/><Relationship Id="rId274" Type="http://schemas.openxmlformats.org/officeDocument/2006/relationships/slideLayout" Target="../slideLayouts/slideLayout274.xml"/><Relationship Id="rId295" Type="http://schemas.openxmlformats.org/officeDocument/2006/relationships/slideLayout" Target="../slideLayouts/slideLayout295.xml"/><Relationship Id="rId309" Type="http://schemas.openxmlformats.org/officeDocument/2006/relationships/slideLayout" Target="../slideLayouts/slideLayout309.xml"/><Relationship Id="rId460" Type="http://schemas.openxmlformats.org/officeDocument/2006/relationships/slideLayout" Target="../slideLayouts/slideLayout460.xml"/><Relationship Id="rId481" Type="http://schemas.openxmlformats.org/officeDocument/2006/relationships/slideLayout" Target="../slideLayouts/slideLayout481.xml"/><Relationship Id="rId27" Type="http://schemas.openxmlformats.org/officeDocument/2006/relationships/slideLayout" Target="../slideLayouts/slideLayout27.xml"/><Relationship Id="rId48" Type="http://schemas.openxmlformats.org/officeDocument/2006/relationships/slideLayout" Target="../slideLayouts/slideLayout48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34" Type="http://schemas.openxmlformats.org/officeDocument/2006/relationships/slideLayout" Target="../slideLayouts/slideLayout134.xml"/><Relationship Id="rId320" Type="http://schemas.openxmlformats.org/officeDocument/2006/relationships/slideLayout" Target="../slideLayouts/slideLayout320.xml"/><Relationship Id="rId80" Type="http://schemas.openxmlformats.org/officeDocument/2006/relationships/slideLayout" Target="../slideLayouts/slideLayout80.xml"/><Relationship Id="rId155" Type="http://schemas.openxmlformats.org/officeDocument/2006/relationships/slideLayout" Target="../slideLayouts/slideLayout155.xml"/><Relationship Id="rId176" Type="http://schemas.openxmlformats.org/officeDocument/2006/relationships/slideLayout" Target="../slideLayouts/slideLayout176.xml"/><Relationship Id="rId197" Type="http://schemas.openxmlformats.org/officeDocument/2006/relationships/slideLayout" Target="../slideLayouts/slideLayout197.xml"/><Relationship Id="rId341" Type="http://schemas.openxmlformats.org/officeDocument/2006/relationships/slideLayout" Target="../slideLayouts/slideLayout341.xml"/><Relationship Id="rId362" Type="http://schemas.openxmlformats.org/officeDocument/2006/relationships/slideLayout" Target="../slideLayouts/slideLayout362.xml"/><Relationship Id="rId383" Type="http://schemas.openxmlformats.org/officeDocument/2006/relationships/slideLayout" Target="../slideLayouts/slideLayout383.xml"/><Relationship Id="rId418" Type="http://schemas.openxmlformats.org/officeDocument/2006/relationships/slideLayout" Target="../slideLayouts/slideLayout418.xml"/><Relationship Id="rId439" Type="http://schemas.openxmlformats.org/officeDocument/2006/relationships/slideLayout" Target="../slideLayouts/slideLayout439.xml"/><Relationship Id="rId201" Type="http://schemas.openxmlformats.org/officeDocument/2006/relationships/slideLayout" Target="../slideLayouts/slideLayout201.xml"/><Relationship Id="rId222" Type="http://schemas.openxmlformats.org/officeDocument/2006/relationships/slideLayout" Target="../slideLayouts/slideLayout222.xml"/><Relationship Id="rId243" Type="http://schemas.openxmlformats.org/officeDocument/2006/relationships/slideLayout" Target="../slideLayouts/slideLayout243.xml"/><Relationship Id="rId264" Type="http://schemas.openxmlformats.org/officeDocument/2006/relationships/slideLayout" Target="../slideLayouts/slideLayout264.xml"/><Relationship Id="rId285" Type="http://schemas.openxmlformats.org/officeDocument/2006/relationships/slideLayout" Target="../slideLayouts/slideLayout285.xml"/><Relationship Id="rId450" Type="http://schemas.openxmlformats.org/officeDocument/2006/relationships/slideLayout" Target="../slideLayouts/slideLayout450.xml"/><Relationship Id="rId471" Type="http://schemas.openxmlformats.org/officeDocument/2006/relationships/slideLayout" Target="../slideLayouts/slideLayout471.xml"/><Relationship Id="rId506" Type="http://schemas.openxmlformats.org/officeDocument/2006/relationships/slideLayout" Target="../slideLayouts/slideLayout506.xml"/><Relationship Id="rId17" Type="http://schemas.openxmlformats.org/officeDocument/2006/relationships/slideLayout" Target="../slideLayouts/slideLayout17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24" Type="http://schemas.openxmlformats.org/officeDocument/2006/relationships/slideLayout" Target="../slideLayouts/slideLayout124.xml"/><Relationship Id="rId310" Type="http://schemas.openxmlformats.org/officeDocument/2006/relationships/slideLayout" Target="../slideLayouts/slideLayout310.xml"/><Relationship Id="rId492" Type="http://schemas.openxmlformats.org/officeDocument/2006/relationships/slideLayout" Target="../slideLayouts/slideLayout492.xml"/><Relationship Id="rId70" Type="http://schemas.openxmlformats.org/officeDocument/2006/relationships/slideLayout" Target="../slideLayouts/slideLayout70.xml"/><Relationship Id="rId91" Type="http://schemas.openxmlformats.org/officeDocument/2006/relationships/slideLayout" Target="../slideLayouts/slideLayout91.xml"/><Relationship Id="rId145" Type="http://schemas.openxmlformats.org/officeDocument/2006/relationships/slideLayout" Target="../slideLayouts/slideLayout145.xml"/><Relationship Id="rId166" Type="http://schemas.openxmlformats.org/officeDocument/2006/relationships/slideLayout" Target="../slideLayouts/slideLayout166.xml"/><Relationship Id="rId187" Type="http://schemas.openxmlformats.org/officeDocument/2006/relationships/slideLayout" Target="../slideLayouts/slideLayout187.xml"/><Relationship Id="rId331" Type="http://schemas.openxmlformats.org/officeDocument/2006/relationships/slideLayout" Target="../slideLayouts/slideLayout331.xml"/><Relationship Id="rId352" Type="http://schemas.openxmlformats.org/officeDocument/2006/relationships/slideLayout" Target="../slideLayouts/slideLayout352.xml"/><Relationship Id="rId373" Type="http://schemas.openxmlformats.org/officeDocument/2006/relationships/slideLayout" Target="../slideLayouts/slideLayout373.xml"/><Relationship Id="rId394" Type="http://schemas.openxmlformats.org/officeDocument/2006/relationships/slideLayout" Target="../slideLayouts/slideLayout394.xml"/><Relationship Id="rId408" Type="http://schemas.openxmlformats.org/officeDocument/2006/relationships/slideLayout" Target="../slideLayouts/slideLayout408.xml"/><Relationship Id="rId429" Type="http://schemas.openxmlformats.org/officeDocument/2006/relationships/slideLayout" Target="../slideLayouts/slideLayout429.xml"/><Relationship Id="rId1" Type="http://schemas.openxmlformats.org/officeDocument/2006/relationships/slideLayout" Target="../slideLayouts/slideLayout1.xml"/><Relationship Id="rId212" Type="http://schemas.openxmlformats.org/officeDocument/2006/relationships/slideLayout" Target="../slideLayouts/slideLayout212.xml"/><Relationship Id="rId233" Type="http://schemas.openxmlformats.org/officeDocument/2006/relationships/slideLayout" Target="../slideLayouts/slideLayout233.xml"/><Relationship Id="rId254" Type="http://schemas.openxmlformats.org/officeDocument/2006/relationships/slideLayout" Target="../slideLayouts/slideLayout254.xml"/><Relationship Id="rId440" Type="http://schemas.openxmlformats.org/officeDocument/2006/relationships/slideLayout" Target="../slideLayouts/slideLayout440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275" Type="http://schemas.openxmlformats.org/officeDocument/2006/relationships/slideLayout" Target="../slideLayouts/slideLayout275.xml"/><Relationship Id="rId296" Type="http://schemas.openxmlformats.org/officeDocument/2006/relationships/slideLayout" Target="../slideLayouts/slideLayout296.xml"/><Relationship Id="rId300" Type="http://schemas.openxmlformats.org/officeDocument/2006/relationships/slideLayout" Target="../slideLayouts/slideLayout300.xml"/><Relationship Id="rId461" Type="http://schemas.openxmlformats.org/officeDocument/2006/relationships/slideLayout" Target="../slideLayouts/slideLayout461.xml"/><Relationship Id="rId482" Type="http://schemas.openxmlformats.org/officeDocument/2006/relationships/slideLayout" Target="../slideLayouts/slideLayout482.xml"/><Relationship Id="rId60" Type="http://schemas.openxmlformats.org/officeDocument/2006/relationships/slideLayout" Target="../slideLayouts/slideLayout60.xml"/><Relationship Id="rId81" Type="http://schemas.openxmlformats.org/officeDocument/2006/relationships/slideLayout" Target="../slideLayouts/slideLayout81.xml"/><Relationship Id="rId135" Type="http://schemas.openxmlformats.org/officeDocument/2006/relationships/slideLayout" Target="../slideLayouts/slideLayout135.xml"/><Relationship Id="rId156" Type="http://schemas.openxmlformats.org/officeDocument/2006/relationships/slideLayout" Target="../slideLayouts/slideLayout156.xml"/><Relationship Id="rId177" Type="http://schemas.openxmlformats.org/officeDocument/2006/relationships/slideLayout" Target="../slideLayouts/slideLayout177.xml"/><Relationship Id="rId198" Type="http://schemas.openxmlformats.org/officeDocument/2006/relationships/slideLayout" Target="../slideLayouts/slideLayout198.xml"/><Relationship Id="rId321" Type="http://schemas.openxmlformats.org/officeDocument/2006/relationships/slideLayout" Target="../slideLayouts/slideLayout321.xml"/><Relationship Id="rId342" Type="http://schemas.openxmlformats.org/officeDocument/2006/relationships/slideLayout" Target="../slideLayouts/slideLayout342.xml"/><Relationship Id="rId363" Type="http://schemas.openxmlformats.org/officeDocument/2006/relationships/slideLayout" Target="../slideLayouts/slideLayout363.xml"/><Relationship Id="rId384" Type="http://schemas.openxmlformats.org/officeDocument/2006/relationships/slideLayout" Target="../slideLayouts/slideLayout384.xml"/><Relationship Id="rId419" Type="http://schemas.openxmlformats.org/officeDocument/2006/relationships/slideLayout" Target="../slideLayouts/slideLayout419.xml"/><Relationship Id="rId202" Type="http://schemas.openxmlformats.org/officeDocument/2006/relationships/slideLayout" Target="../slideLayouts/slideLayout202.xml"/><Relationship Id="rId223" Type="http://schemas.openxmlformats.org/officeDocument/2006/relationships/slideLayout" Target="../slideLayouts/slideLayout223.xml"/><Relationship Id="rId244" Type="http://schemas.openxmlformats.org/officeDocument/2006/relationships/slideLayout" Target="../slideLayouts/slideLayout244.xml"/><Relationship Id="rId430" Type="http://schemas.openxmlformats.org/officeDocument/2006/relationships/slideLayout" Target="../slideLayouts/slideLayout430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265" Type="http://schemas.openxmlformats.org/officeDocument/2006/relationships/slideLayout" Target="../slideLayouts/slideLayout265.xml"/><Relationship Id="rId286" Type="http://schemas.openxmlformats.org/officeDocument/2006/relationships/slideLayout" Target="../slideLayouts/slideLayout286.xml"/><Relationship Id="rId451" Type="http://schemas.openxmlformats.org/officeDocument/2006/relationships/slideLayout" Target="../slideLayouts/slideLayout451.xml"/><Relationship Id="rId472" Type="http://schemas.openxmlformats.org/officeDocument/2006/relationships/slideLayout" Target="../slideLayouts/slideLayout472.xml"/><Relationship Id="rId493" Type="http://schemas.openxmlformats.org/officeDocument/2006/relationships/slideLayout" Target="../slideLayouts/slideLayout493.xml"/><Relationship Id="rId507" Type="http://schemas.openxmlformats.org/officeDocument/2006/relationships/slideLayout" Target="../slideLayouts/slideLayout507.xml"/><Relationship Id="rId50" Type="http://schemas.openxmlformats.org/officeDocument/2006/relationships/slideLayout" Target="../slideLayouts/slideLayout50.xml"/><Relationship Id="rId104" Type="http://schemas.openxmlformats.org/officeDocument/2006/relationships/slideLayout" Target="../slideLayouts/slideLayout104.xml"/><Relationship Id="rId125" Type="http://schemas.openxmlformats.org/officeDocument/2006/relationships/slideLayout" Target="../slideLayouts/slideLayout125.xml"/><Relationship Id="rId146" Type="http://schemas.openxmlformats.org/officeDocument/2006/relationships/slideLayout" Target="../slideLayouts/slideLayout146.xml"/><Relationship Id="rId167" Type="http://schemas.openxmlformats.org/officeDocument/2006/relationships/slideLayout" Target="../slideLayouts/slideLayout167.xml"/><Relationship Id="rId188" Type="http://schemas.openxmlformats.org/officeDocument/2006/relationships/slideLayout" Target="../slideLayouts/slideLayout188.xml"/><Relationship Id="rId311" Type="http://schemas.openxmlformats.org/officeDocument/2006/relationships/slideLayout" Target="../slideLayouts/slideLayout311.xml"/><Relationship Id="rId332" Type="http://schemas.openxmlformats.org/officeDocument/2006/relationships/slideLayout" Target="../slideLayouts/slideLayout332.xml"/><Relationship Id="rId353" Type="http://schemas.openxmlformats.org/officeDocument/2006/relationships/slideLayout" Target="../slideLayouts/slideLayout353.xml"/><Relationship Id="rId374" Type="http://schemas.openxmlformats.org/officeDocument/2006/relationships/slideLayout" Target="../slideLayouts/slideLayout374.xml"/><Relationship Id="rId395" Type="http://schemas.openxmlformats.org/officeDocument/2006/relationships/slideLayout" Target="../slideLayouts/slideLayout395.xml"/><Relationship Id="rId409" Type="http://schemas.openxmlformats.org/officeDocument/2006/relationships/slideLayout" Target="../slideLayouts/slideLayout409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13" Type="http://schemas.openxmlformats.org/officeDocument/2006/relationships/slideLayout" Target="../slideLayouts/slideLayout213.xml"/><Relationship Id="rId234" Type="http://schemas.openxmlformats.org/officeDocument/2006/relationships/slideLayout" Target="../slideLayouts/slideLayout234.xml"/><Relationship Id="rId420" Type="http://schemas.openxmlformats.org/officeDocument/2006/relationships/slideLayout" Target="../slideLayouts/slideLayout420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55" Type="http://schemas.openxmlformats.org/officeDocument/2006/relationships/slideLayout" Target="../slideLayouts/slideLayout255.xml"/><Relationship Id="rId276" Type="http://schemas.openxmlformats.org/officeDocument/2006/relationships/slideLayout" Target="../slideLayouts/slideLayout276.xml"/><Relationship Id="rId297" Type="http://schemas.openxmlformats.org/officeDocument/2006/relationships/slideLayout" Target="../slideLayouts/slideLayout297.xml"/><Relationship Id="rId441" Type="http://schemas.openxmlformats.org/officeDocument/2006/relationships/slideLayout" Target="../slideLayouts/slideLayout441.xml"/><Relationship Id="rId462" Type="http://schemas.openxmlformats.org/officeDocument/2006/relationships/slideLayout" Target="../slideLayouts/slideLayout462.xml"/><Relationship Id="rId483" Type="http://schemas.openxmlformats.org/officeDocument/2006/relationships/slideLayout" Target="../slideLayouts/slideLayout483.xml"/><Relationship Id="rId40" Type="http://schemas.openxmlformats.org/officeDocument/2006/relationships/slideLayout" Target="../slideLayouts/slideLayout40.xml"/><Relationship Id="rId115" Type="http://schemas.openxmlformats.org/officeDocument/2006/relationships/slideLayout" Target="../slideLayouts/slideLayout115.xml"/><Relationship Id="rId136" Type="http://schemas.openxmlformats.org/officeDocument/2006/relationships/slideLayout" Target="../slideLayouts/slideLayout136.xml"/><Relationship Id="rId157" Type="http://schemas.openxmlformats.org/officeDocument/2006/relationships/slideLayout" Target="../slideLayouts/slideLayout157.xml"/><Relationship Id="rId178" Type="http://schemas.openxmlformats.org/officeDocument/2006/relationships/slideLayout" Target="../slideLayouts/slideLayout178.xml"/><Relationship Id="rId301" Type="http://schemas.openxmlformats.org/officeDocument/2006/relationships/slideLayout" Target="../slideLayouts/slideLayout301.xml"/><Relationship Id="rId322" Type="http://schemas.openxmlformats.org/officeDocument/2006/relationships/slideLayout" Target="../slideLayouts/slideLayout322.xml"/><Relationship Id="rId343" Type="http://schemas.openxmlformats.org/officeDocument/2006/relationships/slideLayout" Target="../slideLayouts/slideLayout343.xml"/><Relationship Id="rId364" Type="http://schemas.openxmlformats.org/officeDocument/2006/relationships/slideLayout" Target="../slideLayouts/slideLayout364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9" Type="http://schemas.openxmlformats.org/officeDocument/2006/relationships/slideLayout" Target="../slideLayouts/slideLayout199.xml"/><Relationship Id="rId203" Type="http://schemas.openxmlformats.org/officeDocument/2006/relationships/slideLayout" Target="../slideLayouts/slideLayout203.xml"/><Relationship Id="rId385" Type="http://schemas.openxmlformats.org/officeDocument/2006/relationships/slideLayout" Target="../slideLayouts/slideLayout385.xml"/><Relationship Id="rId19" Type="http://schemas.openxmlformats.org/officeDocument/2006/relationships/slideLayout" Target="../slideLayouts/slideLayout19.xml"/><Relationship Id="rId224" Type="http://schemas.openxmlformats.org/officeDocument/2006/relationships/slideLayout" Target="../slideLayouts/slideLayout224.xml"/><Relationship Id="rId245" Type="http://schemas.openxmlformats.org/officeDocument/2006/relationships/slideLayout" Target="../slideLayouts/slideLayout245.xml"/><Relationship Id="rId266" Type="http://schemas.openxmlformats.org/officeDocument/2006/relationships/slideLayout" Target="../slideLayouts/slideLayout266.xml"/><Relationship Id="rId287" Type="http://schemas.openxmlformats.org/officeDocument/2006/relationships/slideLayout" Target="../slideLayouts/slideLayout287.xml"/><Relationship Id="rId410" Type="http://schemas.openxmlformats.org/officeDocument/2006/relationships/slideLayout" Target="../slideLayouts/slideLayout410.xml"/><Relationship Id="rId431" Type="http://schemas.openxmlformats.org/officeDocument/2006/relationships/slideLayout" Target="../slideLayouts/slideLayout431.xml"/><Relationship Id="rId452" Type="http://schemas.openxmlformats.org/officeDocument/2006/relationships/slideLayout" Target="../slideLayouts/slideLayout452.xml"/><Relationship Id="rId473" Type="http://schemas.openxmlformats.org/officeDocument/2006/relationships/slideLayout" Target="../slideLayouts/slideLayout473.xml"/><Relationship Id="rId494" Type="http://schemas.openxmlformats.org/officeDocument/2006/relationships/slideLayout" Target="../slideLayouts/slideLayout494.xml"/><Relationship Id="rId508" Type="http://schemas.openxmlformats.org/officeDocument/2006/relationships/slideLayout" Target="../slideLayouts/slideLayout508.xml"/><Relationship Id="rId30" Type="http://schemas.openxmlformats.org/officeDocument/2006/relationships/slideLayout" Target="../slideLayouts/slideLayout30.xml"/><Relationship Id="rId105" Type="http://schemas.openxmlformats.org/officeDocument/2006/relationships/slideLayout" Target="../slideLayouts/slideLayout105.xml"/><Relationship Id="rId126" Type="http://schemas.openxmlformats.org/officeDocument/2006/relationships/slideLayout" Target="../slideLayouts/slideLayout126.xml"/><Relationship Id="rId147" Type="http://schemas.openxmlformats.org/officeDocument/2006/relationships/slideLayout" Target="../slideLayouts/slideLayout147.xml"/><Relationship Id="rId168" Type="http://schemas.openxmlformats.org/officeDocument/2006/relationships/slideLayout" Target="../slideLayouts/slideLayout168.xml"/><Relationship Id="rId312" Type="http://schemas.openxmlformats.org/officeDocument/2006/relationships/slideLayout" Target="../slideLayouts/slideLayout312.xml"/><Relationship Id="rId333" Type="http://schemas.openxmlformats.org/officeDocument/2006/relationships/slideLayout" Target="../slideLayouts/slideLayout333.xml"/><Relationship Id="rId354" Type="http://schemas.openxmlformats.org/officeDocument/2006/relationships/slideLayout" Target="../slideLayouts/slideLayout354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189" Type="http://schemas.openxmlformats.org/officeDocument/2006/relationships/slideLayout" Target="../slideLayouts/slideLayout189.xml"/><Relationship Id="rId375" Type="http://schemas.openxmlformats.org/officeDocument/2006/relationships/slideLayout" Target="../slideLayouts/slideLayout375.xml"/><Relationship Id="rId396" Type="http://schemas.openxmlformats.org/officeDocument/2006/relationships/slideLayout" Target="../slideLayouts/slideLayout396.xml"/><Relationship Id="rId3" Type="http://schemas.openxmlformats.org/officeDocument/2006/relationships/slideLayout" Target="../slideLayouts/slideLayout3.xml"/><Relationship Id="rId214" Type="http://schemas.openxmlformats.org/officeDocument/2006/relationships/slideLayout" Target="../slideLayouts/slideLayout214.xml"/><Relationship Id="rId235" Type="http://schemas.openxmlformats.org/officeDocument/2006/relationships/slideLayout" Target="../slideLayouts/slideLayout235.xml"/><Relationship Id="rId256" Type="http://schemas.openxmlformats.org/officeDocument/2006/relationships/slideLayout" Target="../slideLayouts/slideLayout256.xml"/><Relationship Id="rId277" Type="http://schemas.openxmlformats.org/officeDocument/2006/relationships/slideLayout" Target="../slideLayouts/slideLayout277.xml"/><Relationship Id="rId298" Type="http://schemas.openxmlformats.org/officeDocument/2006/relationships/slideLayout" Target="../slideLayouts/slideLayout298.xml"/><Relationship Id="rId400" Type="http://schemas.openxmlformats.org/officeDocument/2006/relationships/slideLayout" Target="../slideLayouts/slideLayout400.xml"/><Relationship Id="rId421" Type="http://schemas.openxmlformats.org/officeDocument/2006/relationships/slideLayout" Target="../slideLayouts/slideLayout421.xml"/><Relationship Id="rId442" Type="http://schemas.openxmlformats.org/officeDocument/2006/relationships/slideLayout" Target="../slideLayouts/slideLayout442.xml"/><Relationship Id="rId463" Type="http://schemas.openxmlformats.org/officeDocument/2006/relationships/slideLayout" Target="../slideLayouts/slideLayout463.xml"/><Relationship Id="rId484" Type="http://schemas.openxmlformats.org/officeDocument/2006/relationships/slideLayout" Target="../slideLayouts/slideLayout484.xml"/><Relationship Id="rId116" Type="http://schemas.openxmlformats.org/officeDocument/2006/relationships/slideLayout" Target="../slideLayouts/slideLayout116.xml"/><Relationship Id="rId137" Type="http://schemas.openxmlformats.org/officeDocument/2006/relationships/slideLayout" Target="../slideLayouts/slideLayout137.xml"/><Relationship Id="rId158" Type="http://schemas.openxmlformats.org/officeDocument/2006/relationships/slideLayout" Target="../slideLayouts/slideLayout158.xml"/><Relationship Id="rId302" Type="http://schemas.openxmlformats.org/officeDocument/2006/relationships/slideLayout" Target="../slideLayouts/slideLayout302.xml"/><Relationship Id="rId323" Type="http://schemas.openxmlformats.org/officeDocument/2006/relationships/slideLayout" Target="../slideLayouts/slideLayout323.xml"/><Relationship Id="rId344" Type="http://schemas.openxmlformats.org/officeDocument/2006/relationships/slideLayout" Target="../slideLayouts/slideLayout344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179" Type="http://schemas.openxmlformats.org/officeDocument/2006/relationships/slideLayout" Target="../slideLayouts/slideLayout179.xml"/><Relationship Id="rId365" Type="http://schemas.openxmlformats.org/officeDocument/2006/relationships/slideLayout" Target="../slideLayouts/slideLayout365.xml"/><Relationship Id="rId386" Type="http://schemas.openxmlformats.org/officeDocument/2006/relationships/slideLayout" Target="../slideLayouts/slideLayout386.xml"/><Relationship Id="rId190" Type="http://schemas.openxmlformats.org/officeDocument/2006/relationships/slideLayout" Target="../slideLayouts/slideLayout190.xml"/><Relationship Id="rId204" Type="http://schemas.openxmlformats.org/officeDocument/2006/relationships/slideLayout" Target="../slideLayouts/slideLayout204.xml"/><Relationship Id="rId225" Type="http://schemas.openxmlformats.org/officeDocument/2006/relationships/slideLayout" Target="../slideLayouts/slideLayout225.xml"/><Relationship Id="rId246" Type="http://schemas.openxmlformats.org/officeDocument/2006/relationships/slideLayout" Target="../slideLayouts/slideLayout246.xml"/><Relationship Id="rId267" Type="http://schemas.openxmlformats.org/officeDocument/2006/relationships/slideLayout" Target="../slideLayouts/slideLayout267.xml"/><Relationship Id="rId288" Type="http://schemas.openxmlformats.org/officeDocument/2006/relationships/slideLayout" Target="../slideLayouts/slideLayout288.xml"/><Relationship Id="rId411" Type="http://schemas.openxmlformats.org/officeDocument/2006/relationships/slideLayout" Target="../slideLayouts/slideLayout411.xml"/><Relationship Id="rId432" Type="http://schemas.openxmlformats.org/officeDocument/2006/relationships/slideLayout" Target="../slideLayouts/slideLayout432.xml"/><Relationship Id="rId453" Type="http://schemas.openxmlformats.org/officeDocument/2006/relationships/slideLayout" Target="../slideLayouts/slideLayout453.xml"/><Relationship Id="rId474" Type="http://schemas.openxmlformats.org/officeDocument/2006/relationships/slideLayout" Target="../slideLayouts/slideLayout474.xml"/><Relationship Id="rId509" Type="http://schemas.openxmlformats.org/officeDocument/2006/relationships/slideLayout" Target="../slideLayouts/slideLayout509.xml"/><Relationship Id="rId106" Type="http://schemas.openxmlformats.org/officeDocument/2006/relationships/slideLayout" Target="../slideLayouts/slideLayout106.xml"/><Relationship Id="rId127" Type="http://schemas.openxmlformats.org/officeDocument/2006/relationships/slideLayout" Target="../slideLayouts/slideLayout127.xml"/><Relationship Id="rId313" Type="http://schemas.openxmlformats.org/officeDocument/2006/relationships/slideLayout" Target="../slideLayouts/slideLayout313.xml"/><Relationship Id="rId495" Type="http://schemas.openxmlformats.org/officeDocument/2006/relationships/slideLayout" Target="../slideLayouts/slideLayout495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94" Type="http://schemas.openxmlformats.org/officeDocument/2006/relationships/slideLayout" Target="../slideLayouts/slideLayout94.xml"/><Relationship Id="rId148" Type="http://schemas.openxmlformats.org/officeDocument/2006/relationships/slideLayout" Target="../slideLayouts/slideLayout148.xml"/><Relationship Id="rId169" Type="http://schemas.openxmlformats.org/officeDocument/2006/relationships/slideLayout" Target="../slideLayouts/slideLayout169.xml"/><Relationship Id="rId334" Type="http://schemas.openxmlformats.org/officeDocument/2006/relationships/slideLayout" Target="../slideLayouts/slideLayout334.xml"/><Relationship Id="rId355" Type="http://schemas.openxmlformats.org/officeDocument/2006/relationships/slideLayout" Target="../slideLayouts/slideLayout355.xml"/><Relationship Id="rId376" Type="http://schemas.openxmlformats.org/officeDocument/2006/relationships/slideLayout" Target="../slideLayouts/slideLayout376.xml"/><Relationship Id="rId397" Type="http://schemas.openxmlformats.org/officeDocument/2006/relationships/slideLayout" Target="../slideLayouts/slideLayout397.xml"/><Relationship Id="rId4" Type="http://schemas.openxmlformats.org/officeDocument/2006/relationships/slideLayout" Target="../slideLayouts/slideLayout4.xml"/><Relationship Id="rId180" Type="http://schemas.openxmlformats.org/officeDocument/2006/relationships/slideLayout" Target="../slideLayouts/slideLayout180.xml"/><Relationship Id="rId215" Type="http://schemas.openxmlformats.org/officeDocument/2006/relationships/slideLayout" Target="../slideLayouts/slideLayout215.xml"/><Relationship Id="rId236" Type="http://schemas.openxmlformats.org/officeDocument/2006/relationships/slideLayout" Target="../slideLayouts/slideLayout236.xml"/><Relationship Id="rId257" Type="http://schemas.openxmlformats.org/officeDocument/2006/relationships/slideLayout" Target="../slideLayouts/slideLayout257.xml"/><Relationship Id="rId278" Type="http://schemas.openxmlformats.org/officeDocument/2006/relationships/slideLayout" Target="../slideLayouts/slideLayout278.xml"/><Relationship Id="rId401" Type="http://schemas.openxmlformats.org/officeDocument/2006/relationships/slideLayout" Target="../slideLayouts/slideLayout401.xml"/><Relationship Id="rId422" Type="http://schemas.openxmlformats.org/officeDocument/2006/relationships/slideLayout" Target="../slideLayouts/slideLayout422.xml"/><Relationship Id="rId443" Type="http://schemas.openxmlformats.org/officeDocument/2006/relationships/slideLayout" Target="../slideLayouts/slideLayout443.xml"/><Relationship Id="rId464" Type="http://schemas.openxmlformats.org/officeDocument/2006/relationships/slideLayout" Target="../slideLayouts/slideLayout464.xml"/><Relationship Id="rId303" Type="http://schemas.openxmlformats.org/officeDocument/2006/relationships/slideLayout" Target="../slideLayouts/slideLayout303.xml"/><Relationship Id="rId485" Type="http://schemas.openxmlformats.org/officeDocument/2006/relationships/slideLayout" Target="../slideLayouts/slideLayout485.xml"/><Relationship Id="rId42" Type="http://schemas.openxmlformats.org/officeDocument/2006/relationships/slideLayout" Target="../slideLayouts/slideLayout42.xml"/><Relationship Id="rId84" Type="http://schemas.openxmlformats.org/officeDocument/2006/relationships/slideLayout" Target="../slideLayouts/slideLayout84.xml"/><Relationship Id="rId138" Type="http://schemas.openxmlformats.org/officeDocument/2006/relationships/slideLayout" Target="../slideLayouts/slideLayout138.xml"/><Relationship Id="rId345" Type="http://schemas.openxmlformats.org/officeDocument/2006/relationships/slideLayout" Target="../slideLayouts/slideLayout345.xml"/><Relationship Id="rId387" Type="http://schemas.openxmlformats.org/officeDocument/2006/relationships/slideLayout" Target="../slideLayouts/slideLayout387.xml"/><Relationship Id="rId510" Type="http://schemas.openxmlformats.org/officeDocument/2006/relationships/slideLayout" Target="../slideLayouts/slideLayout510.xml"/><Relationship Id="rId191" Type="http://schemas.openxmlformats.org/officeDocument/2006/relationships/slideLayout" Target="../slideLayouts/slideLayout191.xml"/><Relationship Id="rId205" Type="http://schemas.openxmlformats.org/officeDocument/2006/relationships/slideLayout" Target="../slideLayouts/slideLayout205.xml"/><Relationship Id="rId247" Type="http://schemas.openxmlformats.org/officeDocument/2006/relationships/slideLayout" Target="../slideLayouts/slideLayout247.xml"/><Relationship Id="rId412" Type="http://schemas.openxmlformats.org/officeDocument/2006/relationships/slideLayout" Target="../slideLayouts/slideLayout412.xml"/><Relationship Id="rId107" Type="http://schemas.openxmlformats.org/officeDocument/2006/relationships/slideLayout" Target="../slideLayouts/slideLayout107.xml"/><Relationship Id="rId289" Type="http://schemas.openxmlformats.org/officeDocument/2006/relationships/slideLayout" Target="../slideLayouts/slideLayout289.xml"/><Relationship Id="rId454" Type="http://schemas.openxmlformats.org/officeDocument/2006/relationships/slideLayout" Target="../slideLayouts/slideLayout454.xml"/><Relationship Id="rId496" Type="http://schemas.openxmlformats.org/officeDocument/2006/relationships/slideLayout" Target="../slideLayouts/slideLayout496.xml"/><Relationship Id="rId11" Type="http://schemas.openxmlformats.org/officeDocument/2006/relationships/slideLayout" Target="../slideLayouts/slideLayout11.xml"/><Relationship Id="rId53" Type="http://schemas.openxmlformats.org/officeDocument/2006/relationships/slideLayout" Target="../slideLayouts/slideLayout53.xml"/><Relationship Id="rId149" Type="http://schemas.openxmlformats.org/officeDocument/2006/relationships/slideLayout" Target="../slideLayouts/slideLayout149.xml"/><Relationship Id="rId314" Type="http://schemas.openxmlformats.org/officeDocument/2006/relationships/slideLayout" Target="../slideLayouts/slideLayout314.xml"/><Relationship Id="rId356" Type="http://schemas.openxmlformats.org/officeDocument/2006/relationships/slideLayout" Target="../slideLayouts/slideLayout356.xml"/><Relationship Id="rId398" Type="http://schemas.openxmlformats.org/officeDocument/2006/relationships/slideLayout" Target="../slideLayouts/slideLayout398.xml"/><Relationship Id="rId95" Type="http://schemas.openxmlformats.org/officeDocument/2006/relationships/slideLayout" Target="../slideLayouts/slideLayout95.xml"/><Relationship Id="rId160" Type="http://schemas.openxmlformats.org/officeDocument/2006/relationships/slideLayout" Target="../slideLayouts/slideLayout160.xml"/><Relationship Id="rId216" Type="http://schemas.openxmlformats.org/officeDocument/2006/relationships/slideLayout" Target="../slideLayouts/slideLayout216.xml"/><Relationship Id="rId423" Type="http://schemas.openxmlformats.org/officeDocument/2006/relationships/slideLayout" Target="../slideLayouts/slideLayout423.xml"/><Relationship Id="rId258" Type="http://schemas.openxmlformats.org/officeDocument/2006/relationships/slideLayout" Target="../slideLayouts/slideLayout258.xml"/><Relationship Id="rId465" Type="http://schemas.openxmlformats.org/officeDocument/2006/relationships/slideLayout" Target="../slideLayouts/slideLayout465.xml"/><Relationship Id="rId22" Type="http://schemas.openxmlformats.org/officeDocument/2006/relationships/slideLayout" Target="../slideLayouts/slideLayout22.xml"/><Relationship Id="rId64" Type="http://schemas.openxmlformats.org/officeDocument/2006/relationships/slideLayout" Target="../slideLayouts/slideLayout64.xml"/><Relationship Id="rId118" Type="http://schemas.openxmlformats.org/officeDocument/2006/relationships/slideLayout" Target="../slideLayouts/slideLayout118.xml"/><Relationship Id="rId325" Type="http://schemas.openxmlformats.org/officeDocument/2006/relationships/slideLayout" Target="../slideLayouts/slideLayout325.xml"/><Relationship Id="rId367" Type="http://schemas.openxmlformats.org/officeDocument/2006/relationships/slideLayout" Target="../slideLayouts/slideLayout367.xml"/><Relationship Id="rId171" Type="http://schemas.openxmlformats.org/officeDocument/2006/relationships/slideLayout" Target="../slideLayouts/slideLayout171.xml"/><Relationship Id="rId227" Type="http://schemas.openxmlformats.org/officeDocument/2006/relationships/slideLayout" Target="../slideLayouts/slideLayout227.xml"/><Relationship Id="rId269" Type="http://schemas.openxmlformats.org/officeDocument/2006/relationships/slideLayout" Target="../slideLayouts/slideLayout269.xml"/><Relationship Id="rId434" Type="http://schemas.openxmlformats.org/officeDocument/2006/relationships/slideLayout" Target="../slideLayouts/slideLayout434.xml"/><Relationship Id="rId476" Type="http://schemas.openxmlformats.org/officeDocument/2006/relationships/slideLayout" Target="../slideLayouts/slideLayout476.xml"/><Relationship Id="rId33" Type="http://schemas.openxmlformats.org/officeDocument/2006/relationships/slideLayout" Target="../slideLayouts/slideLayout33.xml"/><Relationship Id="rId129" Type="http://schemas.openxmlformats.org/officeDocument/2006/relationships/slideLayout" Target="../slideLayouts/slideLayout129.xml"/><Relationship Id="rId280" Type="http://schemas.openxmlformats.org/officeDocument/2006/relationships/slideLayout" Target="../slideLayouts/slideLayout280.xml"/><Relationship Id="rId336" Type="http://schemas.openxmlformats.org/officeDocument/2006/relationships/slideLayout" Target="../slideLayouts/slideLayout336.xml"/><Relationship Id="rId501" Type="http://schemas.openxmlformats.org/officeDocument/2006/relationships/slideLayout" Target="../slideLayouts/slideLayout501.xml"/><Relationship Id="rId75" Type="http://schemas.openxmlformats.org/officeDocument/2006/relationships/slideLayout" Target="../slideLayouts/slideLayout75.xml"/><Relationship Id="rId140" Type="http://schemas.openxmlformats.org/officeDocument/2006/relationships/slideLayout" Target="../slideLayouts/slideLayout140.xml"/><Relationship Id="rId182" Type="http://schemas.openxmlformats.org/officeDocument/2006/relationships/slideLayout" Target="../slideLayouts/slideLayout182.xml"/><Relationship Id="rId378" Type="http://schemas.openxmlformats.org/officeDocument/2006/relationships/slideLayout" Target="../slideLayouts/slideLayout378.xml"/><Relationship Id="rId403" Type="http://schemas.openxmlformats.org/officeDocument/2006/relationships/slideLayout" Target="../slideLayouts/slideLayout403.xml"/><Relationship Id="rId6" Type="http://schemas.openxmlformats.org/officeDocument/2006/relationships/slideLayout" Target="../slideLayouts/slideLayout6.xml"/><Relationship Id="rId238" Type="http://schemas.openxmlformats.org/officeDocument/2006/relationships/slideLayout" Target="../slideLayouts/slideLayout238.xml"/><Relationship Id="rId445" Type="http://schemas.openxmlformats.org/officeDocument/2006/relationships/slideLayout" Target="../slideLayouts/slideLayout445.xml"/><Relationship Id="rId487" Type="http://schemas.openxmlformats.org/officeDocument/2006/relationships/slideLayout" Target="../slideLayouts/slideLayout487.xml"/><Relationship Id="rId291" Type="http://schemas.openxmlformats.org/officeDocument/2006/relationships/slideLayout" Target="../slideLayouts/slideLayout291.xml"/><Relationship Id="rId305" Type="http://schemas.openxmlformats.org/officeDocument/2006/relationships/slideLayout" Target="../slideLayouts/slideLayout305.xml"/><Relationship Id="rId347" Type="http://schemas.openxmlformats.org/officeDocument/2006/relationships/slideLayout" Target="../slideLayouts/slideLayout347.xml"/><Relationship Id="rId512" Type="http://schemas.openxmlformats.org/officeDocument/2006/relationships/slideLayout" Target="../slideLayouts/slideLayout512.xml"/><Relationship Id="rId44" Type="http://schemas.openxmlformats.org/officeDocument/2006/relationships/slideLayout" Target="../slideLayouts/slideLayout44.xml"/><Relationship Id="rId86" Type="http://schemas.openxmlformats.org/officeDocument/2006/relationships/slideLayout" Target="../slideLayouts/slideLayout86.xml"/><Relationship Id="rId151" Type="http://schemas.openxmlformats.org/officeDocument/2006/relationships/slideLayout" Target="../slideLayouts/slideLayout151.xml"/><Relationship Id="rId389" Type="http://schemas.openxmlformats.org/officeDocument/2006/relationships/slideLayout" Target="../slideLayouts/slideLayout389.xml"/><Relationship Id="rId193" Type="http://schemas.openxmlformats.org/officeDocument/2006/relationships/slideLayout" Target="../slideLayouts/slideLayout193.xml"/><Relationship Id="rId207" Type="http://schemas.openxmlformats.org/officeDocument/2006/relationships/slideLayout" Target="../slideLayouts/slideLayout207.xml"/><Relationship Id="rId249" Type="http://schemas.openxmlformats.org/officeDocument/2006/relationships/slideLayout" Target="../slideLayouts/slideLayout249.xml"/><Relationship Id="rId414" Type="http://schemas.openxmlformats.org/officeDocument/2006/relationships/slideLayout" Target="../slideLayouts/slideLayout414.xml"/><Relationship Id="rId456" Type="http://schemas.openxmlformats.org/officeDocument/2006/relationships/slideLayout" Target="../slideLayouts/slideLayout456.xml"/><Relationship Id="rId498" Type="http://schemas.openxmlformats.org/officeDocument/2006/relationships/slideLayout" Target="../slideLayouts/slideLayout498.xml"/><Relationship Id="rId13" Type="http://schemas.openxmlformats.org/officeDocument/2006/relationships/slideLayout" Target="../slideLayouts/slideLayout13.xml"/><Relationship Id="rId109" Type="http://schemas.openxmlformats.org/officeDocument/2006/relationships/slideLayout" Target="../slideLayouts/slideLayout109.xml"/><Relationship Id="rId260" Type="http://schemas.openxmlformats.org/officeDocument/2006/relationships/slideLayout" Target="../slideLayouts/slideLayout260.xml"/><Relationship Id="rId316" Type="http://schemas.openxmlformats.org/officeDocument/2006/relationships/slideLayout" Target="../slideLayouts/slideLayout316.xml"/><Relationship Id="rId55" Type="http://schemas.openxmlformats.org/officeDocument/2006/relationships/slideLayout" Target="../slideLayouts/slideLayout55.xml"/><Relationship Id="rId97" Type="http://schemas.openxmlformats.org/officeDocument/2006/relationships/slideLayout" Target="../slideLayouts/slideLayout97.xml"/><Relationship Id="rId120" Type="http://schemas.openxmlformats.org/officeDocument/2006/relationships/slideLayout" Target="../slideLayouts/slideLayout120.xml"/><Relationship Id="rId358" Type="http://schemas.openxmlformats.org/officeDocument/2006/relationships/slideLayout" Target="../slideLayouts/slideLayout358.xml"/><Relationship Id="rId162" Type="http://schemas.openxmlformats.org/officeDocument/2006/relationships/slideLayout" Target="../slideLayouts/slideLayout162.xml"/><Relationship Id="rId218" Type="http://schemas.openxmlformats.org/officeDocument/2006/relationships/slideLayout" Target="../slideLayouts/slideLayout218.xml"/><Relationship Id="rId425" Type="http://schemas.openxmlformats.org/officeDocument/2006/relationships/slideLayout" Target="../slideLayouts/slideLayout425.xml"/><Relationship Id="rId467" Type="http://schemas.openxmlformats.org/officeDocument/2006/relationships/slideLayout" Target="../slideLayouts/slideLayout467.xml"/><Relationship Id="rId271" Type="http://schemas.openxmlformats.org/officeDocument/2006/relationships/slideLayout" Target="../slideLayouts/slideLayout271.xml"/><Relationship Id="rId24" Type="http://schemas.openxmlformats.org/officeDocument/2006/relationships/slideLayout" Target="../slideLayouts/slideLayout24.xml"/><Relationship Id="rId66" Type="http://schemas.openxmlformats.org/officeDocument/2006/relationships/slideLayout" Target="../slideLayouts/slideLayout66.xml"/><Relationship Id="rId131" Type="http://schemas.openxmlformats.org/officeDocument/2006/relationships/slideLayout" Target="../slideLayouts/slideLayout131.xml"/><Relationship Id="rId327" Type="http://schemas.openxmlformats.org/officeDocument/2006/relationships/slideLayout" Target="../slideLayouts/slideLayout327.xml"/><Relationship Id="rId369" Type="http://schemas.openxmlformats.org/officeDocument/2006/relationships/slideLayout" Target="../slideLayouts/slideLayout369.xml"/><Relationship Id="rId173" Type="http://schemas.openxmlformats.org/officeDocument/2006/relationships/slideLayout" Target="../slideLayouts/slideLayout173.xml"/><Relationship Id="rId229" Type="http://schemas.openxmlformats.org/officeDocument/2006/relationships/slideLayout" Target="../slideLayouts/slideLayout229.xml"/><Relationship Id="rId380" Type="http://schemas.openxmlformats.org/officeDocument/2006/relationships/slideLayout" Target="../slideLayouts/slideLayout380.xml"/><Relationship Id="rId436" Type="http://schemas.openxmlformats.org/officeDocument/2006/relationships/slideLayout" Target="../slideLayouts/slideLayout4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15"/>
          <a:srcRect/>
          <a:tile sx="50000" sy="5000" algn="b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  <p:sldLayoutId id="2147483720" r:id="rId72"/>
    <p:sldLayoutId id="2147483721" r:id="rId73"/>
    <p:sldLayoutId id="2147483722" r:id="rId74"/>
    <p:sldLayoutId id="2147483723" r:id="rId75"/>
    <p:sldLayoutId id="2147483724" r:id="rId76"/>
    <p:sldLayoutId id="2147483725" r:id="rId77"/>
    <p:sldLayoutId id="2147483726" r:id="rId78"/>
    <p:sldLayoutId id="2147483727" r:id="rId79"/>
    <p:sldLayoutId id="2147483728" r:id="rId80"/>
    <p:sldLayoutId id="2147483729" r:id="rId81"/>
    <p:sldLayoutId id="2147483730" r:id="rId82"/>
    <p:sldLayoutId id="2147483731" r:id="rId83"/>
    <p:sldLayoutId id="2147483732" r:id="rId84"/>
    <p:sldLayoutId id="2147483733" r:id="rId85"/>
    <p:sldLayoutId id="2147483734" r:id="rId86"/>
    <p:sldLayoutId id="2147483735" r:id="rId87"/>
    <p:sldLayoutId id="2147483736" r:id="rId88"/>
    <p:sldLayoutId id="2147483737" r:id="rId89"/>
    <p:sldLayoutId id="2147483738" r:id="rId90"/>
    <p:sldLayoutId id="2147483739" r:id="rId91"/>
    <p:sldLayoutId id="2147483740" r:id="rId92"/>
    <p:sldLayoutId id="2147483741" r:id="rId93"/>
    <p:sldLayoutId id="2147483742" r:id="rId94"/>
    <p:sldLayoutId id="2147483743" r:id="rId95"/>
    <p:sldLayoutId id="2147483744" r:id="rId96"/>
    <p:sldLayoutId id="2147483745" r:id="rId97"/>
    <p:sldLayoutId id="2147483746" r:id="rId98"/>
    <p:sldLayoutId id="2147483747" r:id="rId99"/>
    <p:sldLayoutId id="2147483748" r:id="rId100"/>
    <p:sldLayoutId id="2147483749" r:id="rId101"/>
    <p:sldLayoutId id="2147483750" r:id="rId102"/>
    <p:sldLayoutId id="2147483751" r:id="rId103"/>
    <p:sldLayoutId id="2147483752" r:id="rId104"/>
    <p:sldLayoutId id="2147483753" r:id="rId105"/>
    <p:sldLayoutId id="2147483754" r:id="rId106"/>
    <p:sldLayoutId id="2147483755" r:id="rId107"/>
    <p:sldLayoutId id="2147483756" r:id="rId108"/>
    <p:sldLayoutId id="2147483757" r:id="rId109"/>
    <p:sldLayoutId id="2147483758" r:id="rId110"/>
    <p:sldLayoutId id="2147483759" r:id="rId111"/>
    <p:sldLayoutId id="2147483760" r:id="rId112"/>
    <p:sldLayoutId id="2147483761" r:id="rId113"/>
    <p:sldLayoutId id="2147483762" r:id="rId114"/>
    <p:sldLayoutId id="2147483763" r:id="rId115"/>
    <p:sldLayoutId id="2147483764" r:id="rId116"/>
    <p:sldLayoutId id="2147483765" r:id="rId117"/>
    <p:sldLayoutId id="2147483766" r:id="rId118"/>
    <p:sldLayoutId id="2147483767" r:id="rId119"/>
    <p:sldLayoutId id="2147483768" r:id="rId120"/>
    <p:sldLayoutId id="2147483769" r:id="rId121"/>
    <p:sldLayoutId id="2147483770" r:id="rId122"/>
    <p:sldLayoutId id="2147483771" r:id="rId123"/>
    <p:sldLayoutId id="2147483772" r:id="rId124"/>
    <p:sldLayoutId id="2147483773" r:id="rId125"/>
    <p:sldLayoutId id="2147483774" r:id="rId126"/>
    <p:sldLayoutId id="2147483775" r:id="rId127"/>
    <p:sldLayoutId id="2147483776" r:id="rId128"/>
    <p:sldLayoutId id="2147483777" r:id="rId129"/>
    <p:sldLayoutId id="2147483778" r:id="rId130"/>
    <p:sldLayoutId id="2147483779" r:id="rId131"/>
    <p:sldLayoutId id="2147483780" r:id="rId132"/>
    <p:sldLayoutId id="2147483781" r:id="rId133"/>
    <p:sldLayoutId id="2147483782" r:id="rId134"/>
    <p:sldLayoutId id="2147483783" r:id="rId135"/>
    <p:sldLayoutId id="2147483784" r:id="rId136"/>
    <p:sldLayoutId id="2147483785" r:id="rId137"/>
    <p:sldLayoutId id="2147483786" r:id="rId138"/>
    <p:sldLayoutId id="2147483787" r:id="rId139"/>
    <p:sldLayoutId id="2147483788" r:id="rId140"/>
    <p:sldLayoutId id="2147483789" r:id="rId141"/>
    <p:sldLayoutId id="2147483790" r:id="rId142"/>
    <p:sldLayoutId id="2147483791" r:id="rId143"/>
    <p:sldLayoutId id="2147483792" r:id="rId144"/>
    <p:sldLayoutId id="2147483793" r:id="rId145"/>
    <p:sldLayoutId id="2147483794" r:id="rId146"/>
    <p:sldLayoutId id="2147483795" r:id="rId147"/>
    <p:sldLayoutId id="2147483796" r:id="rId148"/>
    <p:sldLayoutId id="2147483797" r:id="rId149"/>
    <p:sldLayoutId id="2147483798" r:id="rId150"/>
    <p:sldLayoutId id="2147483799" r:id="rId151"/>
    <p:sldLayoutId id="2147483800" r:id="rId152"/>
    <p:sldLayoutId id="2147483801" r:id="rId153"/>
    <p:sldLayoutId id="2147483802" r:id="rId154"/>
    <p:sldLayoutId id="2147483803" r:id="rId155"/>
    <p:sldLayoutId id="2147483804" r:id="rId156"/>
    <p:sldLayoutId id="2147483805" r:id="rId157"/>
    <p:sldLayoutId id="2147483806" r:id="rId158"/>
    <p:sldLayoutId id="2147483807" r:id="rId159"/>
    <p:sldLayoutId id="2147483808" r:id="rId160"/>
    <p:sldLayoutId id="2147483809" r:id="rId161"/>
    <p:sldLayoutId id="2147483810" r:id="rId162"/>
    <p:sldLayoutId id="2147483811" r:id="rId163"/>
    <p:sldLayoutId id="2147483812" r:id="rId164"/>
    <p:sldLayoutId id="2147483813" r:id="rId165"/>
    <p:sldLayoutId id="2147483814" r:id="rId166"/>
    <p:sldLayoutId id="2147483815" r:id="rId167"/>
    <p:sldLayoutId id="2147483816" r:id="rId168"/>
    <p:sldLayoutId id="2147483817" r:id="rId169"/>
    <p:sldLayoutId id="2147483818" r:id="rId170"/>
    <p:sldLayoutId id="2147483819" r:id="rId171"/>
    <p:sldLayoutId id="2147483820" r:id="rId172"/>
    <p:sldLayoutId id="2147483821" r:id="rId173"/>
    <p:sldLayoutId id="2147483822" r:id="rId174"/>
    <p:sldLayoutId id="2147483823" r:id="rId175"/>
    <p:sldLayoutId id="2147483824" r:id="rId176"/>
    <p:sldLayoutId id="2147483825" r:id="rId177"/>
    <p:sldLayoutId id="2147483826" r:id="rId178"/>
    <p:sldLayoutId id="2147483827" r:id="rId179"/>
    <p:sldLayoutId id="2147483828" r:id="rId180"/>
    <p:sldLayoutId id="2147483829" r:id="rId181"/>
    <p:sldLayoutId id="2147483830" r:id="rId182"/>
    <p:sldLayoutId id="2147483831" r:id="rId183"/>
    <p:sldLayoutId id="2147483832" r:id="rId184"/>
    <p:sldLayoutId id="2147483833" r:id="rId185"/>
    <p:sldLayoutId id="2147483834" r:id="rId186"/>
    <p:sldLayoutId id="2147483835" r:id="rId187"/>
    <p:sldLayoutId id="2147483836" r:id="rId188"/>
    <p:sldLayoutId id="2147483837" r:id="rId189"/>
    <p:sldLayoutId id="2147483838" r:id="rId190"/>
    <p:sldLayoutId id="2147483839" r:id="rId191"/>
    <p:sldLayoutId id="2147483840" r:id="rId192"/>
    <p:sldLayoutId id="2147483841" r:id="rId193"/>
    <p:sldLayoutId id="2147483842" r:id="rId194"/>
    <p:sldLayoutId id="2147483843" r:id="rId195"/>
    <p:sldLayoutId id="2147483844" r:id="rId196"/>
    <p:sldLayoutId id="2147483845" r:id="rId197"/>
    <p:sldLayoutId id="2147483846" r:id="rId198"/>
    <p:sldLayoutId id="2147483847" r:id="rId199"/>
    <p:sldLayoutId id="2147483848" r:id="rId200"/>
    <p:sldLayoutId id="2147483849" r:id="rId201"/>
    <p:sldLayoutId id="2147483850" r:id="rId202"/>
    <p:sldLayoutId id="2147483851" r:id="rId203"/>
    <p:sldLayoutId id="2147483852" r:id="rId204"/>
    <p:sldLayoutId id="2147483853" r:id="rId205"/>
    <p:sldLayoutId id="2147483854" r:id="rId206"/>
    <p:sldLayoutId id="2147483855" r:id="rId207"/>
    <p:sldLayoutId id="2147483856" r:id="rId208"/>
    <p:sldLayoutId id="2147483857" r:id="rId209"/>
    <p:sldLayoutId id="2147483858" r:id="rId210"/>
    <p:sldLayoutId id="2147483859" r:id="rId211"/>
    <p:sldLayoutId id="2147483860" r:id="rId212"/>
    <p:sldLayoutId id="2147483861" r:id="rId213"/>
    <p:sldLayoutId id="2147483862" r:id="rId214"/>
    <p:sldLayoutId id="2147483863" r:id="rId215"/>
    <p:sldLayoutId id="2147483864" r:id="rId216"/>
    <p:sldLayoutId id="2147483865" r:id="rId217"/>
    <p:sldLayoutId id="2147483866" r:id="rId218"/>
    <p:sldLayoutId id="2147483867" r:id="rId219"/>
    <p:sldLayoutId id="2147483868" r:id="rId220"/>
    <p:sldLayoutId id="2147483869" r:id="rId221"/>
    <p:sldLayoutId id="2147483870" r:id="rId222"/>
    <p:sldLayoutId id="2147483871" r:id="rId223"/>
    <p:sldLayoutId id="2147483872" r:id="rId224"/>
    <p:sldLayoutId id="2147483873" r:id="rId225"/>
    <p:sldLayoutId id="2147483874" r:id="rId226"/>
    <p:sldLayoutId id="2147483875" r:id="rId227"/>
    <p:sldLayoutId id="2147483876" r:id="rId228"/>
    <p:sldLayoutId id="2147483877" r:id="rId229"/>
    <p:sldLayoutId id="2147483878" r:id="rId230"/>
    <p:sldLayoutId id="2147483879" r:id="rId231"/>
    <p:sldLayoutId id="2147483880" r:id="rId232"/>
    <p:sldLayoutId id="2147483881" r:id="rId233"/>
    <p:sldLayoutId id="2147483882" r:id="rId234"/>
    <p:sldLayoutId id="2147483883" r:id="rId235"/>
    <p:sldLayoutId id="2147483884" r:id="rId236"/>
    <p:sldLayoutId id="2147483885" r:id="rId237"/>
    <p:sldLayoutId id="2147483886" r:id="rId238"/>
    <p:sldLayoutId id="2147483887" r:id="rId239"/>
    <p:sldLayoutId id="2147483888" r:id="rId240"/>
    <p:sldLayoutId id="2147483889" r:id="rId241"/>
    <p:sldLayoutId id="2147483890" r:id="rId242"/>
    <p:sldLayoutId id="2147483891" r:id="rId243"/>
    <p:sldLayoutId id="2147483892" r:id="rId244"/>
    <p:sldLayoutId id="2147483893" r:id="rId245"/>
    <p:sldLayoutId id="2147483894" r:id="rId246"/>
    <p:sldLayoutId id="2147483895" r:id="rId247"/>
    <p:sldLayoutId id="2147483896" r:id="rId248"/>
    <p:sldLayoutId id="2147483897" r:id="rId249"/>
    <p:sldLayoutId id="2147483898" r:id="rId250"/>
    <p:sldLayoutId id="2147483899" r:id="rId251"/>
    <p:sldLayoutId id="2147483900" r:id="rId252"/>
    <p:sldLayoutId id="2147483901" r:id="rId253"/>
    <p:sldLayoutId id="2147483902" r:id="rId254"/>
    <p:sldLayoutId id="2147483903" r:id="rId255"/>
    <p:sldLayoutId id="2147483904" r:id="rId256"/>
    <p:sldLayoutId id="2147483905" r:id="rId257"/>
    <p:sldLayoutId id="2147483906" r:id="rId258"/>
    <p:sldLayoutId id="2147483907" r:id="rId259"/>
    <p:sldLayoutId id="2147483908" r:id="rId260"/>
    <p:sldLayoutId id="2147483909" r:id="rId261"/>
    <p:sldLayoutId id="2147483910" r:id="rId262"/>
    <p:sldLayoutId id="2147483911" r:id="rId263"/>
    <p:sldLayoutId id="2147483912" r:id="rId264"/>
    <p:sldLayoutId id="2147483913" r:id="rId265"/>
    <p:sldLayoutId id="2147483914" r:id="rId266"/>
    <p:sldLayoutId id="2147483915" r:id="rId267"/>
    <p:sldLayoutId id="2147483916" r:id="rId268"/>
    <p:sldLayoutId id="2147483917" r:id="rId269"/>
    <p:sldLayoutId id="2147483918" r:id="rId270"/>
    <p:sldLayoutId id="2147483919" r:id="rId271"/>
    <p:sldLayoutId id="2147483920" r:id="rId272"/>
    <p:sldLayoutId id="2147483921" r:id="rId273"/>
    <p:sldLayoutId id="2147483922" r:id="rId274"/>
    <p:sldLayoutId id="2147483923" r:id="rId275"/>
    <p:sldLayoutId id="2147483924" r:id="rId276"/>
    <p:sldLayoutId id="2147483925" r:id="rId277"/>
    <p:sldLayoutId id="2147483926" r:id="rId278"/>
    <p:sldLayoutId id="2147483927" r:id="rId279"/>
    <p:sldLayoutId id="2147483928" r:id="rId280"/>
    <p:sldLayoutId id="2147483929" r:id="rId281"/>
    <p:sldLayoutId id="2147483930" r:id="rId282"/>
    <p:sldLayoutId id="2147483931" r:id="rId283"/>
    <p:sldLayoutId id="2147483932" r:id="rId284"/>
    <p:sldLayoutId id="2147483933" r:id="rId285"/>
    <p:sldLayoutId id="2147483934" r:id="rId286"/>
    <p:sldLayoutId id="2147483935" r:id="rId287"/>
    <p:sldLayoutId id="2147483936" r:id="rId288"/>
    <p:sldLayoutId id="2147483937" r:id="rId289"/>
    <p:sldLayoutId id="2147483938" r:id="rId290"/>
    <p:sldLayoutId id="2147483939" r:id="rId291"/>
    <p:sldLayoutId id="2147483940" r:id="rId292"/>
    <p:sldLayoutId id="2147483941" r:id="rId293"/>
    <p:sldLayoutId id="2147483942" r:id="rId294"/>
    <p:sldLayoutId id="2147483943" r:id="rId295"/>
    <p:sldLayoutId id="2147483944" r:id="rId296"/>
    <p:sldLayoutId id="2147483945" r:id="rId297"/>
    <p:sldLayoutId id="2147483946" r:id="rId298"/>
    <p:sldLayoutId id="2147483947" r:id="rId299"/>
    <p:sldLayoutId id="2147483948" r:id="rId300"/>
    <p:sldLayoutId id="2147483949" r:id="rId301"/>
    <p:sldLayoutId id="2147483950" r:id="rId302"/>
    <p:sldLayoutId id="2147483951" r:id="rId303"/>
    <p:sldLayoutId id="2147483952" r:id="rId304"/>
    <p:sldLayoutId id="2147483953" r:id="rId305"/>
    <p:sldLayoutId id="2147483954" r:id="rId306"/>
    <p:sldLayoutId id="2147483955" r:id="rId307"/>
    <p:sldLayoutId id="2147483956" r:id="rId308"/>
    <p:sldLayoutId id="2147483957" r:id="rId309"/>
    <p:sldLayoutId id="2147483958" r:id="rId310"/>
    <p:sldLayoutId id="2147483959" r:id="rId311"/>
    <p:sldLayoutId id="2147483960" r:id="rId312"/>
    <p:sldLayoutId id="2147483961" r:id="rId313"/>
    <p:sldLayoutId id="2147483962" r:id="rId314"/>
    <p:sldLayoutId id="2147483963" r:id="rId315"/>
    <p:sldLayoutId id="2147483964" r:id="rId316"/>
    <p:sldLayoutId id="2147483965" r:id="rId317"/>
    <p:sldLayoutId id="2147483966" r:id="rId318"/>
    <p:sldLayoutId id="2147483967" r:id="rId319"/>
    <p:sldLayoutId id="2147483968" r:id="rId320"/>
    <p:sldLayoutId id="2147483969" r:id="rId321"/>
    <p:sldLayoutId id="2147483970" r:id="rId322"/>
    <p:sldLayoutId id="2147483971" r:id="rId323"/>
    <p:sldLayoutId id="2147483972" r:id="rId324"/>
    <p:sldLayoutId id="2147483973" r:id="rId325"/>
    <p:sldLayoutId id="2147483974" r:id="rId326"/>
    <p:sldLayoutId id="2147483975" r:id="rId327"/>
    <p:sldLayoutId id="2147483976" r:id="rId328"/>
    <p:sldLayoutId id="2147483977" r:id="rId329"/>
    <p:sldLayoutId id="2147483978" r:id="rId330"/>
    <p:sldLayoutId id="2147483979" r:id="rId331"/>
    <p:sldLayoutId id="2147483980" r:id="rId332"/>
    <p:sldLayoutId id="2147483981" r:id="rId333"/>
    <p:sldLayoutId id="2147483982" r:id="rId334"/>
    <p:sldLayoutId id="2147483983" r:id="rId335"/>
    <p:sldLayoutId id="2147483984" r:id="rId336"/>
    <p:sldLayoutId id="2147483985" r:id="rId337"/>
    <p:sldLayoutId id="2147483986" r:id="rId338"/>
    <p:sldLayoutId id="2147483987" r:id="rId339"/>
    <p:sldLayoutId id="2147483988" r:id="rId340"/>
    <p:sldLayoutId id="2147483989" r:id="rId341"/>
    <p:sldLayoutId id="2147483990" r:id="rId342"/>
    <p:sldLayoutId id="2147483991" r:id="rId343"/>
    <p:sldLayoutId id="2147483992" r:id="rId344"/>
    <p:sldLayoutId id="2147483993" r:id="rId345"/>
    <p:sldLayoutId id="2147483994" r:id="rId346"/>
    <p:sldLayoutId id="2147483995" r:id="rId347"/>
    <p:sldLayoutId id="2147483996" r:id="rId348"/>
    <p:sldLayoutId id="2147483997" r:id="rId349"/>
    <p:sldLayoutId id="2147483998" r:id="rId350"/>
    <p:sldLayoutId id="2147483999" r:id="rId351"/>
    <p:sldLayoutId id="2147484000" r:id="rId352"/>
    <p:sldLayoutId id="2147484001" r:id="rId353"/>
    <p:sldLayoutId id="2147484002" r:id="rId354"/>
    <p:sldLayoutId id="2147484003" r:id="rId355"/>
    <p:sldLayoutId id="2147484004" r:id="rId356"/>
    <p:sldLayoutId id="2147484005" r:id="rId357"/>
    <p:sldLayoutId id="2147484006" r:id="rId358"/>
    <p:sldLayoutId id="2147484007" r:id="rId359"/>
    <p:sldLayoutId id="2147484008" r:id="rId360"/>
    <p:sldLayoutId id="2147484009" r:id="rId361"/>
    <p:sldLayoutId id="2147484010" r:id="rId362"/>
    <p:sldLayoutId id="2147484011" r:id="rId363"/>
    <p:sldLayoutId id="2147484012" r:id="rId364"/>
    <p:sldLayoutId id="2147484013" r:id="rId365"/>
    <p:sldLayoutId id="2147484014" r:id="rId366"/>
    <p:sldLayoutId id="2147484015" r:id="rId367"/>
    <p:sldLayoutId id="2147484016" r:id="rId368"/>
    <p:sldLayoutId id="2147484017" r:id="rId369"/>
    <p:sldLayoutId id="2147484018" r:id="rId370"/>
    <p:sldLayoutId id="2147484019" r:id="rId371"/>
    <p:sldLayoutId id="2147484020" r:id="rId372"/>
    <p:sldLayoutId id="2147484021" r:id="rId373"/>
    <p:sldLayoutId id="2147484022" r:id="rId374"/>
    <p:sldLayoutId id="2147484023" r:id="rId375"/>
    <p:sldLayoutId id="2147484024" r:id="rId376"/>
    <p:sldLayoutId id="2147484025" r:id="rId377"/>
    <p:sldLayoutId id="2147484026" r:id="rId378"/>
    <p:sldLayoutId id="2147484027" r:id="rId379"/>
    <p:sldLayoutId id="2147484028" r:id="rId380"/>
    <p:sldLayoutId id="2147484029" r:id="rId381"/>
    <p:sldLayoutId id="2147484030" r:id="rId382"/>
    <p:sldLayoutId id="2147484031" r:id="rId383"/>
    <p:sldLayoutId id="2147484032" r:id="rId384"/>
    <p:sldLayoutId id="2147484033" r:id="rId385"/>
    <p:sldLayoutId id="2147484034" r:id="rId386"/>
    <p:sldLayoutId id="2147484035" r:id="rId387"/>
    <p:sldLayoutId id="2147484036" r:id="rId388"/>
    <p:sldLayoutId id="2147484037" r:id="rId389"/>
    <p:sldLayoutId id="2147484038" r:id="rId390"/>
    <p:sldLayoutId id="2147484039" r:id="rId391"/>
    <p:sldLayoutId id="2147484040" r:id="rId392"/>
    <p:sldLayoutId id="2147484041" r:id="rId393"/>
    <p:sldLayoutId id="2147484042" r:id="rId394"/>
    <p:sldLayoutId id="2147484043" r:id="rId395"/>
    <p:sldLayoutId id="2147484044" r:id="rId396"/>
    <p:sldLayoutId id="2147484045" r:id="rId397"/>
    <p:sldLayoutId id="2147484046" r:id="rId398"/>
    <p:sldLayoutId id="2147484047" r:id="rId399"/>
    <p:sldLayoutId id="2147484048" r:id="rId400"/>
    <p:sldLayoutId id="2147484049" r:id="rId401"/>
    <p:sldLayoutId id="2147484050" r:id="rId402"/>
    <p:sldLayoutId id="2147484051" r:id="rId403"/>
    <p:sldLayoutId id="2147484052" r:id="rId404"/>
    <p:sldLayoutId id="2147484053" r:id="rId405"/>
    <p:sldLayoutId id="2147484054" r:id="rId406"/>
    <p:sldLayoutId id="2147484055" r:id="rId407"/>
    <p:sldLayoutId id="2147484056" r:id="rId408"/>
    <p:sldLayoutId id="2147484057" r:id="rId409"/>
    <p:sldLayoutId id="2147484058" r:id="rId410"/>
    <p:sldLayoutId id="2147484059" r:id="rId411"/>
    <p:sldLayoutId id="2147484060" r:id="rId412"/>
    <p:sldLayoutId id="2147484061" r:id="rId413"/>
    <p:sldLayoutId id="2147484062" r:id="rId414"/>
    <p:sldLayoutId id="2147484063" r:id="rId415"/>
    <p:sldLayoutId id="2147484064" r:id="rId416"/>
    <p:sldLayoutId id="2147484065" r:id="rId417"/>
    <p:sldLayoutId id="2147484066" r:id="rId418"/>
    <p:sldLayoutId id="2147484067" r:id="rId419"/>
    <p:sldLayoutId id="2147484068" r:id="rId420"/>
    <p:sldLayoutId id="2147484069" r:id="rId421"/>
    <p:sldLayoutId id="2147484070" r:id="rId422"/>
    <p:sldLayoutId id="2147484071" r:id="rId423"/>
    <p:sldLayoutId id="2147484072" r:id="rId424"/>
    <p:sldLayoutId id="2147484073" r:id="rId425"/>
    <p:sldLayoutId id="2147484074" r:id="rId426"/>
    <p:sldLayoutId id="2147484075" r:id="rId427"/>
    <p:sldLayoutId id="2147484076" r:id="rId428"/>
    <p:sldLayoutId id="2147484077" r:id="rId429"/>
    <p:sldLayoutId id="2147484078" r:id="rId430"/>
    <p:sldLayoutId id="2147484079" r:id="rId431"/>
    <p:sldLayoutId id="2147484080" r:id="rId432"/>
    <p:sldLayoutId id="2147484081" r:id="rId433"/>
    <p:sldLayoutId id="2147484082" r:id="rId434"/>
    <p:sldLayoutId id="2147484083" r:id="rId435"/>
    <p:sldLayoutId id="2147484084" r:id="rId436"/>
    <p:sldLayoutId id="2147484085" r:id="rId437"/>
    <p:sldLayoutId id="2147484086" r:id="rId438"/>
    <p:sldLayoutId id="2147484087" r:id="rId439"/>
    <p:sldLayoutId id="2147484088" r:id="rId440"/>
    <p:sldLayoutId id="2147484089" r:id="rId441"/>
    <p:sldLayoutId id="2147484090" r:id="rId442"/>
    <p:sldLayoutId id="2147484091" r:id="rId443"/>
    <p:sldLayoutId id="2147484092" r:id="rId444"/>
    <p:sldLayoutId id="2147484093" r:id="rId445"/>
    <p:sldLayoutId id="2147484094" r:id="rId446"/>
    <p:sldLayoutId id="2147484095" r:id="rId447"/>
    <p:sldLayoutId id="2147484096" r:id="rId448"/>
    <p:sldLayoutId id="2147484097" r:id="rId449"/>
    <p:sldLayoutId id="2147484098" r:id="rId450"/>
    <p:sldLayoutId id="2147484099" r:id="rId451"/>
    <p:sldLayoutId id="2147484100" r:id="rId452"/>
    <p:sldLayoutId id="2147484101" r:id="rId453"/>
    <p:sldLayoutId id="2147484102" r:id="rId454"/>
    <p:sldLayoutId id="2147484103" r:id="rId455"/>
    <p:sldLayoutId id="2147484104" r:id="rId456"/>
    <p:sldLayoutId id="2147484105" r:id="rId457"/>
    <p:sldLayoutId id="2147484106" r:id="rId458"/>
    <p:sldLayoutId id="2147484107" r:id="rId459"/>
    <p:sldLayoutId id="2147484108" r:id="rId460"/>
    <p:sldLayoutId id="2147484109" r:id="rId461"/>
    <p:sldLayoutId id="2147484110" r:id="rId462"/>
    <p:sldLayoutId id="2147484111" r:id="rId463"/>
    <p:sldLayoutId id="2147484112" r:id="rId464"/>
    <p:sldLayoutId id="2147484113" r:id="rId465"/>
    <p:sldLayoutId id="2147484114" r:id="rId466"/>
    <p:sldLayoutId id="2147484115" r:id="rId467"/>
    <p:sldLayoutId id="2147484116" r:id="rId468"/>
    <p:sldLayoutId id="2147484117" r:id="rId469"/>
    <p:sldLayoutId id="2147484118" r:id="rId470"/>
    <p:sldLayoutId id="2147484119" r:id="rId471"/>
    <p:sldLayoutId id="2147484120" r:id="rId472"/>
    <p:sldLayoutId id="2147484121" r:id="rId473"/>
    <p:sldLayoutId id="2147484122" r:id="rId474"/>
    <p:sldLayoutId id="2147484123" r:id="rId475"/>
    <p:sldLayoutId id="2147484124" r:id="rId476"/>
    <p:sldLayoutId id="2147484125" r:id="rId477"/>
    <p:sldLayoutId id="2147484126" r:id="rId478"/>
    <p:sldLayoutId id="2147484127" r:id="rId479"/>
    <p:sldLayoutId id="2147484128" r:id="rId480"/>
    <p:sldLayoutId id="2147484129" r:id="rId481"/>
    <p:sldLayoutId id="2147484130" r:id="rId482"/>
    <p:sldLayoutId id="2147484131" r:id="rId483"/>
    <p:sldLayoutId id="2147484132" r:id="rId484"/>
    <p:sldLayoutId id="2147484133" r:id="rId485"/>
    <p:sldLayoutId id="2147484134" r:id="rId486"/>
    <p:sldLayoutId id="2147484135" r:id="rId487"/>
    <p:sldLayoutId id="2147484136" r:id="rId488"/>
    <p:sldLayoutId id="2147484137" r:id="rId489"/>
    <p:sldLayoutId id="2147484138" r:id="rId490"/>
    <p:sldLayoutId id="2147484139" r:id="rId491"/>
    <p:sldLayoutId id="2147484140" r:id="rId492"/>
    <p:sldLayoutId id="2147484141" r:id="rId493"/>
    <p:sldLayoutId id="2147484142" r:id="rId494"/>
    <p:sldLayoutId id="2147484143" r:id="rId495"/>
    <p:sldLayoutId id="2147484144" r:id="rId496"/>
    <p:sldLayoutId id="2147484145" r:id="rId497"/>
    <p:sldLayoutId id="2147484146" r:id="rId498"/>
    <p:sldLayoutId id="2147484147" r:id="rId499"/>
    <p:sldLayoutId id="2147484148" r:id="rId500"/>
    <p:sldLayoutId id="2147484149" r:id="rId501"/>
    <p:sldLayoutId id="2147484150" r:id="rId502"/>
    <p:sldLayoutId id="2147484151" r:id="rId503"/>
    <p:sldLayoutId id="2147484152" r:id="rId504"/>
    <p:sldLayoutId id="2147484153" r:id="rId505"/>
    <p:sldLayoutId id="2147484154" r:id="rId506"/>
    <p:sldLayoutId id="2147484155" r:id="rId507"/>
    <p:sldLayoutId id="2147484156" r:id="rId508"/>
    <p:sldLayoutId id="2147484157" r:id="rId509"/>
    <p:sldLayoutId id="2147484158" r:id="rId510"/>
    <p:sldLayoutId id="2147484159" r:id="rId511"/>
    <p:sldLayoutId id="2147484160" r:id="rId512"/>
    <p:sldLayoutId id="2147484161" r:id="rId513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265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115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7965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8035" indent="-227965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7965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94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6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-19685" y="1891665"/>
            <a:ext cx="8482965" cy="88773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kumimoji="1" lang="zh-CN" altLang="en-US" sz="1800" dirty="0" smtClean="0">
                <a:sym typeface="+mn-ea"/>
              </a:rPr>
              <a:t>国安数据管理系统</a:t>
            </a:r>
            <a:r>
              <a:rPr kumimoji="1" lang="zh-CN" altLang="en-US" sz="2800" b="1" dirty="0" smtClean="0">
                <a:sym typeface="+mn-ea"/>
              </a:rPr>
              <a:t/>
            </a:r>
            <a:br>
              <a:rPr kumimoji="1" lang="zh-CN" altLang="en-US" sz="2800" b="1" dirty="0" smtClean="0">
                <a:sym typeface="+mn-ea"/>
              </a:rPr>
            </a:br>
            <a:r>
              <a:rPr kumimoji="1" lang="zh-CN" altLang="en-US" sz="2800" b="1" dirty="0">
                <a:sym typeface="+mn-ea"/>
              </a:rPr>
              <a:t>开店及审批流程说明手册</a:t>
            </a:r>
            <a:endParaRPr kumimoji="1" lang="zh-CN" altLang="en-US" sz="2800" b="1" dirty="0" smtClean="0">
              <a:sym typeface="+mn-ea"/>
            </a:endParaRPr>
          </a:p>
        </p:txBody>
      </p:sp>
      <p:sp>
        <p:nvSpPr>
          <p:cNvPr id="4" name="文本占位符 7"/>
          <p:cNvSpPr txBox="1"/>
          <p:nvPr/>
        </p:nvSpPr>
        <p:spPr>
          <a:xfrm>
            <a:off x="4095206" y="3793259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5" name="文本占位符 7"/>
          <p:cNvSpPr txBox="1"/>
          <p:nvPr/>
        </p:nvSpPr>
        <p:spPr>
          <a:xfrm>
            <a:off x="4104779" y="4063064"/>
            <a:ext cx="4211372" cy="45886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Hiragino Sans GB W3"/>
            </a:endParaRPr>
          </a:p>
        </p:txBody>
      </p:sp>
      <p:sp>
        <p:nvSpPr>
          <p:cNvPr id="2" name="文本占位符 7"/>
          <p:cNvSpPr txBox="1"/>
          <p:nvPr/>
        </p:nvSpPr>
        <p:spPr>
          <a:xfrm>
            <a:off x="3654301" y="3796568"/>
            <a:ext cx="4210635" cy="458786"/>
          </a:xfrm>
          <a:prstGeom prst="rect">
            <a:avLst/>
          </a:prstGeom>
        </p:spPr>
        <p:txBody>
          <a:bodyPr vert="horz" anchor="ctr"/>
          <a:lstStyle>
            <a:lvl1pPr marL="0" indent="0" algn="r" defTabSz="457200" rtl="0" eaLnBrk="1" latinLnBrk="0" hangingPunct="1">
              <a:spcBef>
                <a:spcPct val="20000"/>
              </a:spcBef>
              <a:buFontTx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CN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kumimoji="1" lang="zh-CN" altLang="en-US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r>
              <a:rPr kumimoji="1" lang="zh-CN" altLang="en-US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开发部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 smtClean="0">
                <a:sym typeface="+mn-ea"/>
              </a:rPr>
              <a:t>选址</a:t>
            </a:r>
            <a:r>
              <a:rPr kumimoji="1" lang="zh-CN" altLang="en-US" sz="1800" b="1" dirty="0">
                <a:sym typeface="+mn-ea"/>
              </a:rPr>
              <a:t>审批</a:t>
            </a:r>
            <a:endParaRPr kumimoji="1" lang="zh-CN" altLang="en-US" sz="1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881696"/>
            <a:ext cx="7614000" cy="336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727330"/>
            <a:ext cx="7614000" cy="3539870"/>
          </a:xfrm>
          <a:prstGeom prst="rect">
            <a:avLst/>
          </a:prstGeom>
        </p:spPr>
      </p:pic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 smtClean="0">
                <a:sym typeface="+mn-ea"/>
              </a:rPr>
              <a:t>选址审批</a:t>
            </a:r>
            <a:endParaRPr kumimoji="1"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136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>
                <a:sym typeface="+mn-ea"/>
              </a:rPr>
              <a:t>选址审批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19" y="688258"/>
            <a:ext cx="7711881" cy="371179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234910" y="785479"/>
            <a:ext cx="1802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可筛选已通过和待审批，默认为待审批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77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>
                <a:sym typeface="+mn-ea"/>
              </a:rPr>
              <a:t>选址审批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18" y="694329"/>
            <a:ext cx="7747906" cy="374001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1656" y="2944802"/>
            <a:ext cx="1802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点击进行全选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15525" y="2277547"/>
            <a:ext cx="118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点击可进行批量通过和驳回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626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>
                <a:sym typeface="+mn-ea"/>
              </a:rPr>
              <a:t>选址审批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06" y="628893"/>
            <a:ext cx="7831367" cy="119007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54273" y="1097931"/>
            <a:ext cx="865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点击详情，弹出详情页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06" y="2096606"/>
            <a:ext cx="7737773" cy="2138761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>
            <a:off x="7295780" y="1405041"/>
            <a:ext cx="619269" cy="7302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830201" y="3673034"/>
            <a:ext cx="2438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可对门店选址进行通过和驳回操作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42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>
                <a:sym typeface="+mn-ea"/>
              </a:rPr>
              <a:t>开店及审批流程</a:t>
            </a:r>
            <a:r>
              <a:rPr kumimoji="1" lang="zh-CN" altLang="en-US" sz="1800" b="1" dirty="0" smtClean="0"/>
              <a:t>目录</a:t>
            </a:r>
            <a:endParaRPr kumimoji="1" lang="zh-CN" altLang="en-US" sz="1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540774" y="894736"/>
            <a:ext cx="1759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门店选址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选址审批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门店筹备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筹备审批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137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>
                <a:sym typeface="+mn-ea"/>
              </a:rPr>
              <a:t>门店筹备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881696"/>
            <a:ext cx="7614000" cy="336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6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727330"/>
            <a:ext cx="7614000" cy="3539870"/>
          </a:xfrm>
          <a:prstGeom prst="rect">
            <a:avLst/>
          </a:prstGeom>
        </p:spPr>
      </p:pic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>
                <a:sym typeface="+mn-ea"/>
              </a:rPr>
              <a:t>门店筹备</a:t>
            </a:r>
            <a:endParaRPr kumimoji="1"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0857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 smtClean="0">
                <a:sym typeface="+mn-ea"/>
              </a:rPr>
              <a:t>门店筹备</a:t>
            </a:r>
            <a:endParaRPr kumimoji="1" lang="zh-CN" altLang="en-US" sz="1800" b="1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42" y="696658"/>
            <a:ext cx="7777103" cy="371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8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>
                <a:sym typeface="+mn-ea"/>
              </a:rPr>
              <a:t>门店筹备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8" y="690739"/>
            <a:ext cx="7796982" cy="38026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25580" y="1047819"/>
            <a:ext cx="2438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填写选址通过的门店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49463" y="2741531"/>
            <a:ext cx="3623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录入</a:t>
            </a:r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筹备门店的相关信息，带*号为必填项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92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>
                <a:sym typeface="+mn-ea"/>
              </a:rPr>
              <a:t>开店及审批流程</a:t>
            </a:r>
            <a:r>
              <a:rPr kumimoji="1" lang="zh-CN" altLang="en-US" sz="1800" b="1" dirty="0" smtClean="0"/>
              <a:t>目录</a:t>
            </a:r>
            <a:endParaRPr kumimoji="1" lang="zh-CN" altLang="en-US" sz="1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540774" y="894736"/>
            <a:ext cx="1759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门店选址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选址审批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门店筹备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筹备审批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93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>
                <a:sym typeface="+mn-ea"/>
              </a:rPr>
              <a:t>门店筹备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1" y="772071"/>
            <a:ext cx="7614000" cy="373110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16232" y="2650031"/>
            <a:ext cx="309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可在列表中看到审核状态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2330" y="3387005"/>
            <a:ext cx="2324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被驳回的，点击编辑进行修改，再次提交即可进入新的审批流程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908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>
                <a:sym typeface="+mn-ea"/>
              </a:rPr>
              <a:t>门店筹备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709250"/>
            <a:ext cx="7698445" cy="367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75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>
                <a:sym typeface="+mn-ea"/>
              </a:rPr>
              <a:t>门店筹备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35" y="706104"/>
            <a:ext cx="7753788" cy="372824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827742" y="2416336"/>
            <a:ext cx="309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点击状态，可看到审批过程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370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>
                <a:sym typeface="+mn-ea"/>
              </a:rPr>
              <a:t>开店及审批流程</a:t>
            </a:r>
            <a:r>
              <a:rPr kumimoji="1" lang="zh-CN" altLang="en-US" sz="1800" b="1" dirty="0" smtClean="0"/>
              <a:t>目录</a:t>
            </a:r>
            <a:endParaRPr kumimoji="1" lang="zh-CN" altLang="en-US" sz="1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540774" y="894736"/>
            <a:ext cx="1759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门店选址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选址审批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门店筹备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筹备审批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05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 smtClean="0">
                <a:sym typeface="+mn-ea"/>
              </a:rPr>
              <a:t>筹备审批</a:t>
            </a:r>
            <a:endParaRPr kumimoji="1" lang="zh-CN" altLang="en-US" sz="1800" b="1" dirty="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881696"/>
            <a:ext cx="7614000" cy="336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30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727330"/>
            <a:ext cx="7614000" cy="3539870"/>
          </a:xfrm>
          <a:prstGeom prst="rect">
            <a:avLst/>
          </a:prstGeom>
        </p:spPr>
      </p:pic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 smtClean="0">
                <a:sym typeface="+mn-ea"/>
              </a:rPr>
              <a:t>筹备审批</a:t>
            </a:r>
            <a:endParaRPr kumimoji="1"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71738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 smtClean="0">
                <a:sym typeface="+mn-ea"/>
              </a:rPr>
              <a:t>筹备审批</a:t>
            </a:r>
            <a:endParaRPr kumimoji="1" lang="zh-CN" altLang="en-US" sz="1800" b="1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99" y="764484"/>
            <a:ext cx="7614001" cy="367969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91538" y="1059486"/>
            <a:ext cx="309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可搜索已审批和待审批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0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 smtClean="0">
                <a:sym typeface="+mn-ea"/>
              </a:rPr>
              <a:t>筹备审批</a:t>
            </a:r>
            <a:endParaRPr kumimoji="1" lang="zh-CN" altLang="en-US" sz="1800" b="1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700225"/>
            <a:ext cx="7614000" cy="371445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21034" y="1355033"/>
            <a:ext cx="309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可进行批量通过和驳回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0651" y="2704028"/>
            <a:ext cx="309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点击进行全选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1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 smtClean="0">
                <a:sym typeface="+mn-ea"/>
              </a:rPr>
              <a:t>筹备审批</a:t>
            </a:r>
            <a:endParaRPr kumimoji="1" lang="zh-CN" altLang="en-US" sz="1800" b="1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810039"/>
            <a:ext cx="7614000" cy="346666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687198" y="2312539"/>
            <a:ext cx="1276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点击详情，进入单独审批页面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911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 smtClean="0">
                <a:sym typeface="+mn-ea"/>
              </a:rPr>
              <a:t>筹备审批</a:t>
            </a:r>
            <a:endParaRPr kumimoji="1" lang="zh-CN" altLang="en-US" sz="1800" b="1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71" y="791528"/>
            <a:ext cx="7892657" cy="341667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21388" y="3658971"/>
            <a:ext cx="2438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可对门店筹备进行通过和驳回操作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047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>
                <a:sym typeface="+mn-ea"/>
              </a:rPr>
              <a:t>门店选址</a:t>
            </a:r>
            <a:endParaRPr kumimoji="1" lang="zh-CN" altLang="en-US" sz="18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881696"/>
            <a:ext cx="7614000" cy="336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5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430" y="2010762"/>
            <a:ext cx="8295187" cy="1173685"/>
          </a:xfrm>
        </p:spPr>
        <p:txBody>
          <a:bodyPr/>
          <a:lstStyle/>
          <a:p>
            <a:pPr algn="ctr"/>
            <a:r>
              <a:rPr lang="zh-CN" altLang="zh-CN" b="1"/>
              <a:t>谢 谢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727330"/>
            <a:ext cx="7614000" cy="3539870"/>
          </a:xfrm>
          <a:prstGeom prst="rect">
            <a:avLst/>
          </a:prstGeom>
        </p:spPr>
      </p:pic>
      <p:sp>
        <p:nvSpPr>
          <p:cNvPr id="5" name="标题 6"/>
          <p:cNvSpPr>
            <a:spLocks noGrp="1"/>
          </p:cNvSpPr>
          <p:nvPr>
            <p:ph type="title"/>
          </p:nvPr>
        </p:nvSpPr>
        <p:spPr>
          <a:xfrm>
            <a:off x="423000" y="196817"/>
            <a:ext cx="7614000" cy="415266"/>
          </a:xfrm>
        </p:spPr>
        <p:txBody>
          <a:bodyPr/>
          <a:lstStyle/>
          <a:p>
            <a:pPr algn="l"/>
            <a:r>
              <a:rPr kumimoji="1" lang="zh-CN" altLang="en-US" sz="1800" b="1" dirty="0">
                <a:sym typeface="+mn-ea"/>
              </a:rPr>
              <a:t>门店选址</a:t>
            </a:r>
            <a:endParaRPr kumimoji="1"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561860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>
                <a:sym typeface="+mn-ea"/>
              </a:rPr>
              <a:t>门店选址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7" y="714667"/>
            <a:ext cx="7712536" cy="373934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037158" y="194893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点击添加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5308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>
                <a:sym typeface="+mn-ea"/>
              </a:rPr>
              <a:t>门店选址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43" y="727587"/>
            <a:ext cx="7786935" cy="343801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81419" y="1936955"/>
            <a:ext cx="30971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填写信息，带*号为必填项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06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>
                <a:sym typeface="+mn-ea"/>
              </a:rPr>
              <a:t>门店选址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63" y="717755"/>
            <a:ext cx="7757873" cy="3480619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67303" y="2932141"/>
            <a:ext cx="309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可在列表中看到审核状态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85775" y="3720852"/>
            <a:ext cx="2324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被驳回的，点击编辑进行修改，再次提交即可进入新的审批流程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36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>
                <a:sym typeface="+mn-ea"/>
              </a:rPr>
              <a:t>门店选址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00" y="713757"/>
            <a:ext cx="7614000" cy="376680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21264" y="2443269"/>
            <a:ext cx="309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点击状态，可看到审批过程</a:t>
            </a:r>
            <a:endParaRPr lang="zh-CN" altLang="en-US" sz="1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78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kumimoji="1" lang="zh-CN" altLang="en-US" sz="1800" b="1" dirty="0">
                <a:sym typeface="+mn-ea"/>
              </a:rPr>
              <a:t>开店及审批流程</a:t>
            </a:r>
            <a:r>
              <a:rPr kumimoji="1" lang="zh-CN" altLang="en-US" sz="1800" b="1" dirty="0" smtClean="0"/>
              <a:t>目录</a:t>
            </a:r>
            <a:endParaRPr kumimoji="1" lang="zh-CN" altLang="en-US" sz="18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540774" y="894736"/>
            <a:ext cx="1759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门店选址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选址审批</a:t>
            </a:r>
            <a:endParaRPr lang="en-US" altLang="zh-CN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门店筹备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筹备审批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941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335</Words>
  <Application>Microsoft Office PowerPoint</Application>
  <PresentationFormat>自定义</PresentationFormat>
  <Paragraphs>68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6" baseType="lpstr">
      <vt:lpstr>Hiragino Sans GB W3</vt:lpstr>
      <vt:lpstr>宋体</vt:lpstr>
      <vt:lpstr>微软雅黑</vt:lpstr>
      <vt:lpstr>Arial</vt:lpstr>
      <vt:lpstr>Calibri</vt:lpstr>
      <vt:lpstr>Office 主题</vt:lpstr>
      <vt:lpstr>国安数据管理系统 开店及审批流程说明手册</vt:lpstr>
      <vt:lpstr>开店及审批流程目录</vt:lpstr>
      <vt:lpstr>门店选址</vt:lpstr>
      <vt:lpstr>门店选址</vt:lpstr>
      <vt:lpstr>门店选址</vt:lpstr>
      <vt:lpstr>门店选址</vt:lpstr>
      <vt:lpstr>门店选址</vt:lpstr>
      <vt:lpstr>门店选址</vt:lpstr>
      <vt:lpstr>开店及审批流程目录</vt:lpstr>
      <vt:lpstr>选址审批</vt:lpstr>
      <vt:lpstr>选址审批</vt:lpstr>
      <vt:lpstr>选址审批</vt:lpstr>
      <vt:lpstr>选址审批</vt:lpstr>
      <vt:lpstr>选址审批</vt:lpstr>
      <vt:lpstr>开店及审批流程目录</vt:lpstr>
      <vt:lpstr>门店筹备</vt:lpstr>
      <vt:lpstr>门店筹备</vt:lpstr>
      <vt:lpstr>门店筹备</vt:lpstr>
      <vt:lpstr>门店筹备</vt:lpstr>
      <vt:lpstr>门店筹备</vt:lpstr>
      <vt:lpstr>门店筹备</vt:lpstr>
      <vt:lpstr>门店筹备</vt:lpstr>
      <vt:lpstr>开店及审批流程目录</vt:lpstr>
      <vt:lpstr>筹备审批</vt:lpstr>
      <vt:lpstr>筹备审批</vt:lpstr>
      <vt:lpstr>筹备审批</vt:lpstr>
      <vt:lpstr>筹备审批</vt:lpstr>
      <vt:lpstr>筹备审批</vt:lpstr>
      <vt:lpstr>筹备审批</vt:lpstr>
      <vt:lpstr>谢 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apple Apple</dc:creator>
  <cp:lastModifiedBy>jh</cp:lastModifiedBy>
  <cp:revision>1039</cp:revision>
  <dcterms:created xsi:type="dcterms:W3CDTF">2014-05-06T11:18:00Z</dcterms:created>
  <dcterms:modified xsi:type="dcterms:W3CDTF">2018-01-19T10:08:40Z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