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597" r:id="rId3"/>
    <p:sldId id="607" r:id="rId4"/>
    <p:sldId id="604" r:id="rId5"/>
    <p:sldId id="605" r:id="rId6"/>
    <p:sldId id="610" r:id="rId7"/>
    <p:sldId id="611" r:id="rId8"/>
    <p:sldId id="613" r:id="rId9"/>
    <p:sldId id="606" r:id="rId10"/>
    <p:sldId id="612" r:id="rId11"/>
    <p:sldId id="555" r:id="rId12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78">
          <p15:clr>
            <a:srgbClr val="A4A3A4"/>
          </p15:clr>
        </p15:guide>
        <p15:guide id="2" orient="horz" pos="1309">
          <p15:clr>
            <a:srgbClr val="A4A3A4"/>
          </p15:clr>
        </p15:guide>
        <p15:guide id="3" orient="horz" pos="540">
          <p15:clr>
            <a:srgbClr val="A4A3A4"/>
          </p15:clr>
        </p15:guide>
        <p15:guide id="4" pos="196">
          <p15:clr>
            <a:srgbClr val="A4A3A4"/>
          </p15:clr>
        </p15:guide>
        <p15:guide id="5" pos="5082">
          <p15:clr>
            <a:srgbClr val="A4A3A4"/>
          </p15:clr>
        </p15:guide>
        <p15:guide id="6" pos="9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-6"/>
      </p:cViewPr>
      <p:guideLst>
        <p:guide orient="horz" pos="2878"/>
        <p:guide orient="horz" pos="1309"/>
        <p:guide orient="horz" pos="540"/>
        <p:guide pos="196"/>
        <p:guide pos="5082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18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异常订单申诉功能</a:t>
            </a:r>
            <a:r>
              <a:rPr kumimoji="1" lang="zh-CN" altLang="en-US" sz="2800" b="1" dirty="0">
                <a:sym typeface="+mn-ea"/>
              </a:rPr>
              <a:t>说明手册</a:t>
            </a:r>
            <a:endParaRPr kumimoji="1" lang="zh-CN" altLang="en-US" sz="2800" b="1" dirty="0" smtClean="0">
              <a:sym typeface="+mn-ea"/>
            </a:endParaRP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3654301" y="3841140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平台数据中心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不可申诉异常订单</a:t>
            </a:r>
            <a:endParaRPr kumimoji="1" lang="zh-CN" altLang="en-US" sz="1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752475"/>
            <a:ext cx="7760774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1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/>
              <a:t>异常订单申诉功能说明</a:t>
            </a:r>
            <a:endParaRPr kumimoji="1" lang="zh-CN" altLang="en-US" sz="1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754958"/>
            <a:ext cx="3537324" cy="366464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90574"/>
            <a:ext cx="3157537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异常订单申诉功能说明</a:t>
            </a:r>
            <a:endParaRPr kumimoji="1" lang="zh-CN" altLang="en-US" sz="1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711200"/>
            <a:ext cx="7440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35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1.</a:t>
            </a:r>
            <a:r>
              <a:rPr lang="zh-CN" altLang="en-US" sz="1600" dirty="0" smtClean="0">
                <a:solidFill>
                  <a:srgbClr val="FF0000"/>
                </a:solidFill>
              </a:rPr>
              <a:t>可申诉异常订单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不可申诉异常订单</a:t>
            </a:r>
            <a:endParaRPr lang="zh-CN" altLang="en-US" sz="1600" dirty="0"/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异常订单申诉功能说明目录</a:t>
            </a:r>
            <a:endParaRPr kumimoji="1"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53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可申诉异常订单（发起申诉）</a:t>
            </a:r>
            <a:endParaRPr kumimoji="1" lang="zh-CN" altLang="en-US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771525"/>
            <a:ext cx="76140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5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可申诉异常订单（申诉</a:t>
            </a:r>
            <a:r>
              <a:rPr kumimoji="1" lang="en-US" altLang="zh-CN" sz="1800" b="1" dirty="0" smtClean="0"/>
              <a:t>__</a:t>
            </a:r>
            <a:r>
              <a:rPr kumimoji="1" lang="zh-CN" altLang="en-US" sz="1800" b="1" dirty="0" smtClean="0"/>
              <a:t>详情）</a:t>
            </a:r>
            <a:endParaRPr kumimoji="1" lang="zh-CN" altLang="en-US" sz="1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792162"/>
            <a:ext cx="7791450" cy="347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81125" y="31586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申诉理由为必填项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5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717834"/>
            <a:ext cx="7614000" cy="370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可申诉异常订单（申诉</a:t>
            </a:r>
            <a:r>
              <a:rPr kumimoji="1" lang="en-US" altLang="zh-CN" sz="1800" b="1" dirty="0" smtClean="0"/>
              <a:t>__</a:t>
            </a:r>
            <a:r>
              <a:rPr kumimoji="1" lang="zh-CN" altLang="en-US" sz="1800" b="1" dirty="0" smtClean="0"/>
              <a:t>状态）</a:t>
            </a:r>
            <a:endParaRPr kumimoji="1" lang="zh-CN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38237" y="2839124"/>
            <a:ext cx="5864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注意：审核通过或者驳回后，申诉状态发生改变，同时国安数据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会收到推送消息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382046" y="3025248"/>
            <a:ext cx="314325" cy="344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可申诉异常订单（查看申诉审批过程）</a:t>
            </a:r>
            <a:endParaRPr kumimoji="1" lang="zh-CN" altLang="en-US" sz="18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828675"/>
            <a:ext cx="3014661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881062"/>
            <a:ext cx="3733799" cy="346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9"/>
          <p:cNvCxnSpPr/>
          <p:nvPr/>
        </p:nvCxnSpPr>
        <p:spPr>
          <a:xfrm flipV="1">
            <a:off x="685800" y="1581151"/>
            <a:ext cx="4057650" cy="2019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35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</a:rPr>
              <a:t>可申诉异常订单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635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2.</a:t>
            </a:r>
            <a:r>
              <a:rPr lang="zh-CN" altLang="en-US" sz="1600" dirty="0" smtClean="0">
                <a:solidFill>
                  <a:srgbClr val="FF0000"/>
                </a:solidFill>
              </a:rPr>
              <a:t>不可申诉异常订单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异常订单申诉功能</a:t>
            </a:r>
            <a:endParaRPr kumimoji="1"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685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121</Words>
  <Application>Microsoft Office PowerPoint</Application>
  <PresentationFormat>自定义</PresentationFormat>
  <Paragraphs>19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国安数据 异常订单申诉功能说明手册</vt:lpstr>
      <vt:lpstr>异常订单申诉功能说明</vt:lpstr>
      <vt:lpstr>异常订单申诉功能说明</vt:lpstr>
      <vt:lpstr>异常订单申诉功能说明目录</vt:lpstr>
      <vt:lpstr>可申诉异常订单（发起申诉）</vt:lpstr>
      <vt:lpstr>可申诉异常订单（申诉__详情）</vt:lpstr>
      <vt:lpstr>可申诉异常订单（申诉__状态）</vt:lpstr>
      <vt:lpstr>可申诉异常订单（查看申诉审批过程）</vt:lpstr>
      <vt:lpstr>异常订单申诉功能</vt:lpstr>
      <vt:lpstr>不可申诉异常订单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1066</cp:revision>
  <dcterms:created xsi:type="dcterms:W3CDTF">2014-05-06T11:18:00Z</dcterms:created>
  <dcterms:modified xsi:type="dcterms:W3CDTF">2017-10-20T07:00:43Z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