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579" r:id="rId3"/>
    <p:sldId id="580" r:id="rId4"/>
    <p:sldId id="581" r:id="rId5"/>
    <p:sldId id="582" r:id="rId6"/>
    <p:sldId id="583" r:id="rId7"/>
    <p:sldId id="584" r:id="rId8"/>
    <p:sldId id="555" r:id="rId9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97813" autoAdjust="0"/>
  </p:normalViewPr>
  <p:slideViewPr>
    <p:cSldViewPr snapToGrid="0" snapToObjects="1" showGuides="1">
      <p:cViewPr>
        <p:scale>
          <a:sx n="89" d="100"/>
          <a:sy n="89" d="100"/>
        </p:scale>
        <p:origin x="-858" y="-192"/>
      </p:cViewPr>
      <p:guideLst>
        <p:guide orient="horz" pos="2878"/>
        <p:guide orient="horz" pos="1309"/>
        <p:guide orient="horz" pos="540"/>
        <p:guide pos="196"/>
        <p:guide pos="5082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4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 dirty="0" smtClean="0">
                <a:sym typeface="+mn-ea"/>
              </a:rPr>
              <a:t>数据动态功能</a:t>
            </a:r>
            <a:r>
              <a:rPr kumimoji="1" lang="zh-CN" altLang="en-US" sz="3200" b="1" dirty="0" smtClean="0">
                <a:sym typeface="+mn-ea"/>
              </a:rPr>
              <a:t>说明</a:t>
            </a:r>
            <a:r>
              <a:rPr kumimoji="1" lang="zh-CN" altLang="en-US" sz="3200" b="1" dirty="0" smtClean="0">
                <a:sym typeface="+mn-ea"/>
              </a:rPr>
              <a:t>手册 </a:t>
            </a:r>
            <a:r>
              <a:rPr kumimoji="1" lang="en-US" altLang="zh-CN" sz="3200" b="1" dirty="0" smtClean="0">
                <a:sym typeface="+mn-ea"/>
              </a:rPr>
              <a:t>V1.0</a:t>
            </a:r>
            <a:endParaRPr kumimoji="1" lang="zh-CN" altLang="en-US" sz="3200" b="1" dirty="0" smtClean="0">
              <a:sym typeface="+mn-ea"/>
            </a:endParaRP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3654301" y="3841140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平台数据中心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kumimoji="1" lang="zh-CN" altLang="en-US" sz="1800" b="1" dirty="0">
                <a:sym typeface="+mn-ea"/>
              </a:rPr>
              <a:t>数据动态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5" y="688489"/>
            <a:ext cx="782680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8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kumimoji="1" lang="zh-CN" altLang="en-US" sz="1800" b="1" dirty="0">
                <a:sym typeface="+mn-ea"/>
              </a:rPr>
              <a:t>数据动态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16" y="720762"/>
            <a:ext cx="7772284" cy="373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30269" y="1314963"/>
            <a:ext cx="1733401" cy="7386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点击数据动态，分别进入对应的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查询、下载</a:t>
            </a:r>
            <a:r>
              <a:rPr lang="zh-CN" altLang="en-US" sz="1400" b="1" dirty="0" smtClean="0"/>
              <a:t>页面</a:t>
            </a:r>
            <a:endParaRPr lang="zh-CN" altLang="en-US" sz="1400" b="1" dirty="0"/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 flipH="1" flipV="1">
            <a:off x="2829265" y="1314963"/>
            <a:ext cx="601004" cy="3693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5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用户分析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5" y="685753"/>
            <a:ext cx="7800115" cy="371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46313" y="1057537"/>
            <a:ext cx="2703420" cy="307777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根据时间、门店进行查询和导出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门店交易额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7" y="688489"/>
            <a:ext cx="7702475" cy="376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6313" y="1057537"/>
            <a:ext cx="2703420" cy="307777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根据时间、门店进行查询和导出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4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国安侠送单量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72" y="688488"/>
            <a:ext cx="7828728" cy="373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6313" y="1057537"/>
            <a:ext cx="2703420" cy="307777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根据时间、门店进行查询和导出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4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国安侠好评次数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6" y="751635"/>
            <a:ext cx="7796454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06463" y="1616935"/>
            <a:ext cx="2703420" cy="307777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根据时间、门店进行查询和导出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0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 dirty="0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79</Words>
  <Application>Microsoft Office PowerPoint</Application>
  <PresentationFormat>自定义</PresentationFormat>
  <Paragraphs>15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数据动态功能说明手册 V1.0</vt:lpstr>
      <vt:lpstr>数据动态</vt:lpstr>
      <vt:lpstr>数据动态</vt:lpstr>
      <vt:lpstr>用户分析</vt:lpstr>
      <vt:lpstr>门店交易额</vt:lpstr>
      <vt:lpstr>国安侠送单量</vt:lpstr>
      <vt:lpstr>国安侠好评次数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885</cp:revision>
  <dcterms:created xsi:type="dcterms:W3CDTF">2014-05-06T11:18:00Z</dcterms:created>
  <dcterms:modified xsi:type="dcterms:W3CDTF">2017-08-11T02:46:37Z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