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59" r:id="rId12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67">
          <p15:clr>
            <a:srgbClr val="A4A3A4"/>
          </p15:clr>
        </p15:guide>
        <p15:guide id="2" orient="horz" pos="1391">
          <p15:clr>
            <a:srgbClr val="A4A3A4"/>
          </p15:clr>
        </p15:guide>
        <p15:guide id="3" orient="horz" pos="484">
          <p15:clr>
            <a:srgbClr val="A4A3A4"/>
          </p15:clr>
        </p15:guide>
        <p15:guide id="4" pos="217">
          <p15:clr>
            <a:srgbClr val="A4A3A4"/>
          </p15:clr>
        </p15:guide>
        <p15:guide id="5" pos="5543">
          <p15:clr>
            <a:srgbClr val="A4A3A4"/>
          </p15:clr>
        </p15:guide>
        <p15:guide id="6" pos="10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866" autoAdjust="0"/>
    <p:restoredTop sz="97813" autoAdjust="0"/>
  </p:normalViewPr>
  <p:slideViewPr>
    <p:cSldViewPr snapToGrid="0" snapToObjects="1" showGuides="1">
      <p:cViewPr varScale="1">
        <p:scale>
          <a:sx n="94" d="100"/>
          <a:sy n="94" d="100"/>
        </p:scale>
        <p:origin x="-462" y="-96"/>
      </p:cViewPr>
      <p:guideLst>
        <p:guide orient="horz" pos="2867"/>
        <p:guide orient="horz" pos="1391"/>
        <p:guide orient="horz" pos="484"/>
        <p:guide pos="217"/>
        <p:guide pos="5543"/>
        <p:guide pos="10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8" y="0"/>
            <a:ext cx="9143349" cy="514349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44487" y="2010619"/>
            <a:ext cx="8293899" cy="887320"/>
          </a:xfrm>
          <a:prstGeom prst="rect">
            <a:avLst/>
          </a:prstGeom>
        </p:spPr>
        <p:txBody>
          <a:bodyPr anchor="ctr"/>
          <a:lstStyle>
            <a:lvl1pPr algn="r">
              <a:defRPr sz="4000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r>
              <a:rPr kumimoji="1" lang="zh-CN" altLang="en-US" dirty="0" smtClean="0"/>
              <a:t>单击此处编辑主标题样式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44488" y="2831100"/>
            <a:ext cx="8293899" cy="393899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000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单击此处编辑副标题样式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48619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6" y="0"/>
            <a:ext cx="9143351" cy="514349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8" y="2514118"/>
            <a:ext cx="8455024" cy="857250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r>
              <a:rPr kumimoji="1" lang="zh-CN" altLang="en-US" dirty="0" smtClean="0"/>
              <a:t>单击此处编辑分隔页标题样式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344488" y="2208471"/>
            <a:ext cx="8455024" cy="401108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75783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213" indent="-176213">
              <a:defRPr sz="1200">
                <a:latin typeface="Hiragino Sans GB W3"/>
                <a:ea typeface="Hiragino Sans GB W3"/>
                <a:cs typeface="Hiragino Sans GB W3"/>
              </a:defRPr>
            </a:lvl1pPr>
            <a:lvl2pPr>
              <a:defRPr sz="1200">
                <a:latin typeface="Hiragino Sans GB W3"/>
                <a:ea typeface="Hiragino Sans GB W3"/>
                <a:cs typeface="Hiragino Sans GB W3"/>
              </a:defRPr>
            </a:lvl2pPr>
            <a:lvl3pPr>
              <a:defRPr sz="1200">
                <a:latin typeface="Hiragino Sans GB W3"/>
                <a:ea typeface="Hiragino Sans GB W3"/>
                <a:cs typeface="Hiragino Sans GB W3"/>
              </a:defRPr>
            </a:lvl3pPr>
            <a:lvl4pPr>
              <a:defRPr sz="1200">
                <a:latin typeface="Hiragino Sans GB W3"/>
                <a:ea typeface="Hiragino Sans GB W3"/>
                <a:cs typeface="Hiragino Sans GB W3"/>
              </a:defRPr>
            </a:lvl4pPr>
            <a:lvl5pPr>
              <a:defRPr sz="1200">
                <a:latin typeface="Hiragino Sans GB W3"/>
                <a:ea typeface="Hiragino Sans GB W3"/>
                <a:cs typeface="Hiragino Sans GB W3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07581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6" y="0"/>
            <a:ext cx="9143351" cy="5143497"/>
          </a:xfrm>
          <a:prstGeom prst="rect">
            <a:avLst/>
          </a:prstGeom>
        </p:spPr>
      </p:pic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8" y="1902162"/>
            <a:ext cx="8455025" cy="113660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 sz="4000" b="1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pPr lvl="0"/>
            <a:r>
              <a:rPr kumimoji="1" lang="zh-CN" altLang="en-US" dirty="0" smtClean="0"/>
              <a:t>谢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89487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39047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335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7848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 txBox="1">
            <a:spLocks/>
          </p:cNvSpPr>
          <p:nvPr/>
        </p:nvSpPr>
        <p:spPr>
          <a:xfrm>
            <a:off x="4437230" y="3792595"/>
            <a:ext cx="4210635" cy="45878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汇报部门：数据开发部</a:t>
            </a:r>
            <a:endParaRPr kumimoji="1" lang="zh-CN" altLang="en-US" sz="1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5" name="文本占位符 7"/>
          <p:cNvSpPr txBox="1">
            <a:spLocks/>
          </p:cNvSpPr>
          <p:nvPr/>
        </p:nvSpPr>
        <p:spPr>
          <a:xfrm>
            <a:off x="4437230" y="4062353"/>
            <a:ext cx="4210635" cy="45878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600" dirty="0" smtClean="0">
                <a:latin typeface="Hiragino Sans GB W3"/>
                <a:ea typeface="Hiragino Sans GB W3"/>
                <a:cs typeface="Hiragino Sans GB W3"/>
              </a:rPr>
              <a:t>2018</a:t>
            </a:r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年</a:t>
            </a:r>
            <a:r>
              <a:rPr kumimoji="1" lang="en-US" altLang="zh-CN" sz="1600" dirty="0" smtClean="0">
                <a:latin typeface="Hiragino Sans GB W3"/>
                <a:ea typeface="Hiragino Sans GB W3"/>
                <a:cs typeface="Hiragino Sans GB W3"/>
              </a:rPr>
              <a:t>7</a:t>
            </a:r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月</a:t>
            </a:r>
            <a:r>
              <a:rPr kumimoji="1" lang="en-US" altLang="zh-CN" sz="1600" dirty="0" smtClean="0">
                <a:latin typeface="Hiragino Sans GB W3"/>
                <a:ea typeface="Hiragino Sans GB W3"/>
                <a:cs typeface="Hiragino Sans GB W3"/>
              </a:rPr>
              <a:t>26</a:t>
            </a:r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日</a:t>
            </a:r>
            <a:endParaRPr kumimoji="1" lang="zh-CN" altLang="en-US" sz="1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0" name="标题 5"/>
          <p:cNvSpPr>
            <a:spLocks noGrp="1"/>
          </p:cNvSpPr>
          <p:nvPr>
            <p:ph type="ctrTitle"/>
          </p:nvPr>
        </p:nvSpPr>
        <p:spPr>
          <a:xfrm>
            <a:off x="195747" y="1571072"/>
            <a:ext cx="8482965" cy="887730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kumimoji="1" lang="zh-CN" altLang="en-US" sz="2000" dirty="0" smtClean="0">
                <a:sym typeface="+mn-ea"/>
              </a:rPr>
              <a:t>国安数据</a:t>
            </a:r>
            <a:r>
              <a:rPr kumimoji="1" lang="zh-CN" altLang="en-US" sz="2800" b="1" dirty="0" smtClean="0">
                <a:sym typeface="+mn-ea"/>
              </a:rPr>
              <a:t/>
            </a:r>
            <a:br>
              <a:rPr kumimoji="1" lang="zh-CN" altLang="en-US" sz="2800" b="1" dirty="0" smtClean="0">
                <a:sym typeface="+mn-ea"/>
              </a:rPr>
            </a:br>
            <a:r>
              <a:rPr kumimoji="1" lang="zh-CN" altLang="en-US" sz="2800" b="1" dirty="0" smtClean="0">
                <a:sym typeface="+mn-ea"/>
              </a:rPr>
              <a:t>明查管理功能说明手册</a:t>
            </a:r>
            <a:endParaRPr kumimoji="1" lang="zh-CN" altLang="en-US" sz="2800" dirty="0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309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b="1" dirty="0" smtClean="0"/>
              <a:t>明查管理</a:t>
            </a:r>
            <a:r>
              <a:rPr kumimoji="1" lang="en-US" altLang="zh-CN" sz="1400" dirty="0" smtClean="0"/>
              <a:t>——</a:t>
            </a:r>
            <a:r>
              <a:rPr kumimoji="1" lang="zh-CN" altLang="en-US" sz="1400" dirty="0" smtClean="0"/>
              <a:t>导出</a:t>
            </a:r>
            <a:endParaRPr kumimoji="1" lang="zh-CN" altLang="en-US" sz="14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67255"/>
            <a:ext cx="8375560" cy="3510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756400" y="1450200"/>
            <a:ext cx="2042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导出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时，明查月份为必填项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02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谢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8975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>
                <a:sym typeface="+mn-ea"/>
              </a:rPr>
              <a:t>明查管理</a:t>
            </a:r>
            <a:endParaRPr kumimoji="1" lang="zh-CN" altLang="en-US" sz="14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00" y="827388"/>
            <a:ext cx="8263800" cy="36734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62320" y="2190819"/>
            <a:ext cx="1991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总部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/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城市明查暗访角色组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>
                <a:sym typeface="+mn-ea"/>
              </a:rPr>
              <a:t>明查管理</a:t>
            </a:r>
            <a:endParaRPr kumimoji="1" lang="zh-CN" altLang="en-US" sz="1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00" y="730968"/>
            <a:ext cx="8327710" cy="370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8664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b="1" dirty="0" smtClean="0"/>
              <a:t>明查管理</a:t>
            </a:r>
            <a:endParaRPr kumimoji="1" lang="zh-CN" altLang="en-US" sz="1400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801269"/>
            <a:ext cx="8355240" cy="280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002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b="1" dirty="0" smtClean="0"/>
              <a:t>明查管理</a:t>
            </a:r>
            <a:r>
              <a:rPr kumimoji="1" lang="en-US" altLang="zh-CN" sz="1400" dirty="0" smtClean="0"/>
              <a:t>——</a:t>
            </a:r>
            <a:r>
              <a:rPr kumimoji="1" lang="zh-CN" altLang="en-US" sz="1400" dirty="0" smtClean="0"/>
              <a:t>添加</a:t>
            </a:r>
            <a:endParaRPr kumimoji="1" lang="zh-CN" altLang="en-US" sz="1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3160" y="785157"/>
            <a:ext cx="827396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156960" y="2272099"/>
            <a:ext cx="255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添加的时候，明查月份和门店必填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02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b="1" dirty="0" smtClean="0"/>
              <a:t>明查管理</a:t>
            </a:r>
            <a:r>
              <a:rPr kumimoji="1" lang="en-US" altLang="zh-CN" sz="1400" dirty="0" smtClean="0"/>
              <a:t>——</a:t>
            </a:r>
            <a:r>
              <a:rPr kumimoji="1" lang="zh-CN" altLang="en-US" sz="1400" dirty="0" smtClean="0"/>
              <a:t>添加</a:t>
            </a:r>
            <a:endParaRPr kumimoji="1" lang="zh-CN" altLang="en-US" sz="1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39229"/>
            <a:ext cx="8355240" cy="3792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946400" y="1145400"/>
            <a:ext cx="1432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带*为必填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02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b="1" dirty="0" smtClean="0"/>
              <a:t>明查管理</a:t>
            </a:r>
            <a:r>
              <a:rPr kumimoji="1" lang="en-US" altLang="zh-CN" sz="1400" dirty="0" smtClean="0"/>
              <a:t>——</a:t>
            </a:r>
            <a:r>
              <a:rPr kumimoji="1" lang="zh-CN" altLang="en-US" sz="1400" dirty="0" smtClean="0"/>
              <a:t>修改</a:t>
            </a:r>
            <a:endParaRPr kumimoji="1" lang="zh-CN" altLang="en-US" sz="1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51840"/>
            <a:ext cx="8334920" cy="352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002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b="1" dirty="0" smtClean="0"/>
              <a:t>明查管理</a:t>
            </a:r>
            <a:r>
              <a:rPr kumimoji="1" lang="en-US" altLang="zh-CN" sz="1400" dirty="0" smtClean="0"/>
              <a:t>——</a:t>
            </a:r>
            <a:r>
              <a:rPr kumimoji="1" lang="zh-CN" altLang="en-US" sz="1400" dirty="0" smtClean="0"/>
              <a:t>修改</a:t>
            </a:r>
            <a:endParaRPr kumimoji="1" lang="zh-CN" altLang="en-US" sz="14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59322"/>
            <a:ext cx="8385720" cy="371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923280" y="1727200"/>
            <a:ext cx="1859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修改好内容，点击保存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02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b="1" dirty="0" smtClean="0"/>
              <a:t>明查管理</a:t>
            </a:r>
            <a:r>
              <a:rPr kumimoji="1" lang="en-US" altLang="zh-CN" sz="1400" dirty="0" smtClean="0"/>
              <a:t>——</a:t>
            </a:r>
            <a:r>
              <a:rPr kumimoji="1" lang="zh-CN" altLang="en-US" sz="1400" dirty="0" smtClean="0"/>
              <a:t>查询</a:t>
            </a:r>
            <a:endParaRPr kumimoji="1" lang="zh-CN" altLang="en-US" sz="1400" b="1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17187"/>
            <a:ext cx="8363648" cy="3784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547360" y="1727199"/>
            <a:ext cx="1859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可根据筛选条件进行查询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02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91</Words>
  <Application>Microsoft Office PowerPoint</Application>
  <PresentationFormat>全屏显示(16:9)</PresentationFormat>
  <Paragraphs>19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国安数据 明查管理功能说明手册</vt:lpstr>
      <vt:lpstr>明查管理</vt:lpstr>
      <vt:lpstr>明查管理</vt:lpstr>
      <vt:lpstr>明查管理</vt:lpstr>
      <vt:lpstr>明查管理——添加</vt:lpstr>
      <vt:lpstr>明查管理——添加</vt:lpstr>
      <vt:lpstr>明查管理——修改</vt:lpstr>
      <vt:lpstr>明查管理——修改</vt:lpstr>
      <vt:lpstr>明查管理——查询</vt:lpstr>
      <vt:lpstr>明查管理——导出</vt:lpstr>
      <vt:lpstr>幻灯片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 Apple</dc:creator>
  <cp:lastModifiedBy>jh</cp:lastModifiedBy>
  <cp:revision>76</cp:revision>
  <dcterms:created xsi:type="dcterms:W3CDTF">2014-05-06T11:18:08Z</dcterms:created>
  <dcterms:modified xsi:type="dcterms:W3CDTF">2018-07-26T02:05:02Z</dcterms:modified>
</cp:coreProperties>
</file>