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600" r:id="rId3"/>
    <p:sldId id="602" r:id="rId4"/>
    <p:sldId id="604" r:id="rId5"/>
    <p:sldId id="605" r:id="rId6"/>
    <p:sldId id="606" r:id="rId7"/>
    <p:sldId id="607" r:id="rId8"/>
    <p:sldId id="555" r:id="rId9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7" autoAdjust="0"/>
    <p:restoredTop sz="97813" autoAdjust="0"/>
  </p:normalViewPr>
  <p:slideViewPr>
    <p:cSldViewPr snapToGrid="0" snapToObjects="1" showGuides="1">
      <p:cViewPr>
        <p:scale>
          <a:sx n="100" d="100"/>
          <a:sy n="100" d="100"/>
        </p:scale>
        <p:origin x="-894" y="54"/>
      </p:cViewPr>
      <p:guideLst>
        <p:guide orient="horz" pos="2878"/>
        <p:guide orient="horz" pos="1309"/>
        <p:guide orient="horz" pos="540"/>
        <p:guide pos="196"/>
        <p:guide pos="5082"/>
        <p:guide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1800" dirty="0" smtClean="0">
                <a:sym typeface="+mn-ea"/>
              </a:rPr>
              <a:t>国安数据管理系统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>
                <a:sym typeface="+mn-ea"/>
              </a:rPr>
              <a:t>服务专员事业群分配功能说明手册</a:t>
            </a:r>
            <a:endParaRPr kumimoji="1" lang="zh-CN" altLang="en-US" sz="2800" b="1" dirty="0" smtClean="0">
              <a:sym typeface="+mn-ea"/>
            </a:endParaRP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6086475" y="3841140"/>
            <a:ext cx="1778461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平台数据中心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服务专员事业群分配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923925"/>
            <a:ext cx="3409950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923925"/>
            <a:ext cx="3741225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4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服务专员事业群分配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" y="962025"/>
            <a:ext cx="2929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1" y="962026"/>
            <a:ext cx="2905124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服务专员事业群分配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0" y="757236"/>
            <a:ext cx="7747350" cy="345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3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服务专员事业群分配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8" y="723900"/>
            <a:ext cx="7565147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4375" y="2433637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选择服务专员时，可选择对应的四个事业群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服务专员事业群分配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7" y="777843"/>
            <a:ext cx="7848599" cy="330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5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服务专员事业群分配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752475"/>
            <a:ext cx="3081337" cy="348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781049"/>
            <a:ext cx="3238500" cy="352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1800225" y="3286125"/>
            <a:ext cx="2876550" cy="361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8475" y="2362883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职位修改成服务专员时，可选择对应的四个事业群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 dirty="0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67</Words>
  <Application>Microsoft Office PowerPoint</Application>
  <PresentationFormat>自定义</PresentationFormat>
  <Paragraphs>12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国安数据管理系统 服务专员事业群分配功能说明手册</vt:lpstr>
      <vt:lpstr>服务专员事业群分配</vt:lpstr>
      <vt:lpstr>服务专员事业群分配</vt:lpstr>
      <vt:lpstr>服务专员事业群分配</vt:lpstr>
      <vt:lpstr>服务专员事业群分配</vt:lpstr>
      <vt:lpstr>服务专员事业群分配</vt:lpstr>
      <vt:lpstr>服务专员事业群分配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1015</cp:revision>
  <dcterms:created xsi:type="dcterms:W3CDTF">2014-05-06T11:18:00Z</dcterms:created>
  <dcterms:modified xsi:type="dcterms:W3CDTF">2017-10-11T09:48:29Z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