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61" r:id="rId4"/>
    <p:sldId id="262" r:id="rId5"/>
    <p:sldId id="276" r:id="rId6"/>
    <p:sldId id="277" r:id="rId7"/>
    <p:sldId id="278" r:id="rId8"/>
    <p:sldId id="279" r:id="rId9"/>
    <p:sldId id="280" r:id="rId10"/>
    <p:sldId id="281" r:id="rId11"/>
    <p:sldId id="289" r:id="rId12"/>
    <p:sldId id="282" r:id="rId13"/>
    <p:sldId id="283" r:id="rId14"/>
    <p:sldId id="284" r:id="rId15"/>
    <p:sldId id="285" r:id="rId16"/>
    <p:sldId id="286" r:id="rId17"/>
    <p:sldId id="287" r:id="rId18"/>
    <p:sldId id="259" r:id="rId1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462" y="-96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5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9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目标值</a:t>
            </a:r>
            <a:r>
              <a:rPr kumimoji="1" lang="zh-CN" altLang="en-US" sz="2800" b="1" dirty="0" smtClean="0">
                <a:sym typeface="+mn-ea"/>
              </a:rPr>
              <a:t>录入与展现功能</a:t>
            </a:r>
            <a:r>
              <a:rPr kumimoji="1" lang="zh-CN" altLang="en-US" sz="2800" b="1" dirty="0" smtClean="0">
                <a:sym typeface="+mn-ea"/>
              </a:rPr>
              <a:t>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目标值录入</a:t>
            </a:r>
            <a:r>
              <a:rPr kumimoji="1" lang="en-US" altLang="zh-CN" dirty="0" smtClean="0">
                <a:sym typeface="+mn-ea"/>
              </a:rPr>
              <a:t>——</a:t>
            </a:r>
            <a:r>
              <a:rPr kumimoji="1" lang="zh-CN" altLang="en-US" dirty="0" smtClean="0">
                <a:sym typeface="+mn-ea"/>
              </a:rPr>
              <a:t>查询</a:t>
            </a:r>
            <a:endParaRPr kumimoji="1" lang="zh-CN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46234"/>
            <a:ext cx="8311097" cy="383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7520" y="224714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根据不同条件进行查询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</a:t>
            </a:r>
            <a:r>
              <a:rPr kumimoji="1" lang="zh-CN" altLang="en-US" dirty="0" smtClean="0">
                <a:sym typeface="+mn-ea"/>
              </a:rPr>
              <a:t>录入与展现目录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1620" y="8675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、目标值录入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、目标值展现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目标值展现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27388"/>
            <a:ext cx="8263800" cy="3673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2480" y="218440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目标值展现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968" y="773563"/>
            <a:ext cx="8198066" cy="370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目标值展现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28" y="667385"/>
            <a:ext cx="8305524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目标值展现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083" y="1974215"/>
            <a:ext cx="7122477" cy="263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483" y="626745"/>
            <a:ext cx="7780337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>
          <a:xfrm flipH="1">
            <a:off x="3515360" y="1831975"/>
            <a:ext cx="1310640" cy="2201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455160" y="1801495"/>
            <a:ext cx="1188720" cy="2079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1041" y="2353677"/>
            <a:ext cx="312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各城市取值分别为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年的总和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目标值展现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888" y="667487"/>
            <a:ext cx="805783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6595" y="2103120"/>
            <a:ext cx="5962650" cy="260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flipH="1">
            <a:off x="4704080" y="1801495"/>
            <a:ext cx="2773680" cy="677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725920" y="1801495"/>
            <a:ext cx="264160" cy="677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9981" y="1797152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各城市取值分别为当前周的目标值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08" y="1990192"/>
            <a:ext cx="7682712" cy="237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目标值展现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88" y="667487"/>
            <a:ext cx="805783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6990080" y="1801495"/>
            <a:ext cx="193040" cy="555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376160" y="1801495"/>
            <a:ext cx="416560" cy="555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2320" y="332232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各城市取值分别为当前周，自营店和合作店任务目标的和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</a:t>
            </a:r>
            <a:r>
              <a:rPr kumimoji="1" lang="zh-CN" altLang="en-US" dirty="0" smtClean="0">
                <a:sym typeface="+mn-ea"/>
              </a:rPr>
              <a:t>录入与展现目录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1620" y="867509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、目标值录入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、目标值展现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目标值录入</a:t>
            </a:r>
            <a:endParaRPr kumimoji="1" lang="zh-CN" altLang="en-US" sz="1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27388"/>
            <a:ext cx="8263800" cy="3673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7360" y="2184400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门店选址填写角色账号登陆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目标值录入</a:t>
            </a:r>
            <a:endParaRPr kumimoji="1"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30968"/>
            <a:ext cx="8327710" cy="37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66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目标值录入</a:t>
            </a:r>
            <a:endParaRPr kumimoji="1" lang="zh-CN" altLang="en-US" sz="1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1840"/>
            <a:ext cx="8248860" cy="379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目标值录入</a:t>
            </a:r>
            <a:r>
              <a:rPr kumimoji="1" lang="en-US" altLang="zh-CN" dirty="0" smtClean="0">
                <a:sym typeface="+mn-ea"/>
              </a:rPr>
              <a:t>——</a:t>
            </a:r>
            <a:r>
              <a:rPr kumimoji="1" lang="zh-CN" altLang="en-US" dirty="0" smtClean="0">
                <a:sym typeface="+mn-ea"/>
              </a:rPr>
              <a:t>新增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3864"/>
            <a:ext cx="8334920" cy="38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目标值录入</a:t>
            </a:r>
            <a:r>
              <a:rPr kumimoji="1" lang="en-US" altLang="zh-CN" dirty="0" smtClean="0">
                <a:sym typeface="+mn-ea"/>
              </a:rPr>
              <a:t>——</a:t>
            </a:r>
            <a:r>
              <a:rPr kumimoji="1" lang="zh-CN" altLang="en-US" dirty="0" smtClean="0">
                <a:sym typeface="+mn-ea"/>
              </a:rPr>
              <a:t>新增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41680"/>
            <a:ext cx="8211382" cy="363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41600" y="2113280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填好内容点击保存，带*为必填项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目标值录入</a:t>
            </a:r>
            <a:r>
              <a:rPr kumimoji="1" lang="en-US" altLang="zh-CN" dirty="0" smtClean="0">
                <a:sym typeface="+mn-ea"/>
              </a:rPr>
              <a:t>——</a:t>
            </a:r>
            <a:r>
              <a:rPr kumimoji="1" lang="zh-CN" altLang="en-US" dirty="0" smtClean="0">
                <a:sym typeface="+mn-ea"/>
              </a:rPr>
              <a:t>修改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6745"/>
            <a:ext cx="8355240" cy="345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91201" y="2997200"/>
            <a:ext cx="3291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点击编辑进行修改（只能修改本周和下周）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目标值录入</a:t>
            </a:r>
            <a:r>
              <a:rPr kumimoji="1" lang="en-US" altLang="zh-CN" dirty="0" smtClean="0">
                <a:sym typeface="+mn-ea"/>
              </a:rPr>
              <a:t>——</a:t>
            </a:r>
            <a:r>
              <a:rPr kumimoji="1" lang="zh-CN" altLang="en-US" dirty="0" smtClean="0">
                <a:sym typeface="+mn-ea"/>
              </a:rPr>
              <a:t>修改</a:t>
            </a:r>
            <a:endParaRPr kumimoji="1" lang="zh-CN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160" y="732920"/>
            <a:ext cx="8355240" cy="39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29281" y="1974780"/>
            <a:ext cx="329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修改好相应内容，点击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162</Words>
  <Application>Microsoft Office PowerPoint</Application>
  <PresentationFormat>全屏显示(16:9)</PresentationFormat>
  <Paragraphs>33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国安数据 目标值录入与展现功能说明手册</vt:lpstr>
      <vt:lpstr>目标值录入与展现目录</vt:lpstr>
      <vt:lpstr>目标值录入</vt:lpstr>
      <vt:lpstr>目标值录入</vt:lpstr>
      <vt:lpstr>目标值录入</vt:lpstr>
      <vt:lpstr>目标值录入——新增</vt:lpstr>
      <vt:lpstr>目标值录入——新增</vt:lpstr>
      <vt:lpstr>目标值录入——修改</vt:lpstr>
      <vt:lpstr>目标值录入——修改</vt:lpstr>
      <vt:lpstr>目标值录入——查询</vt:lpstr>
      <vt:lpstr>目标值录入与展现目录</vt:lpstr>
      <vt:lpstr>目标值展现</vt:lpstr>
      <vt:lpstr>目标值展现</vt:lpstr>
      <vt:lpstr>目标值展现</vt:lpstr>
      <vt:lpstr>目标值展现</vt:lpstr>
      <vt:lpstr>目标值展现</vt:lpstr>
      <vt:lpstr>目标值展现</vt:lpstr>
      <vt:lpstr>幻灯片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83</cp:revision>
  <dcterms:created xsi:type="dcterms:W3CDTF">2014-05-06T11:18:08Z</dcterms:created>
  <dcterms:modified xsi:type="dcterms:W3CDTF">2018-05-09T03:19:47Z</dcterms:modified>
</cp:coreProperties>
</file>