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-444" y="-90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汇报部门：数据开发中心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2019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11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社员价值统计功能说明手册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社员价值统计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47384" y="1845846"/>
            <a:ext cx="3555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运营管理部管理员角色账号登陆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社员价值统计</a:t>
            </a:r>
            <a:endParaRPr kumimoji="1"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21895"/>
            <a:ext cx="8319947" cy="388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社员价值统计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958" y="685172"/>
            <a:ext cx="8352032" cy="390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社员价值统计</a:t>
            </a:r>
            <a:endParaRPr kumimoji="1" lang="zh-CN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06599"/>
            <a:ext cx="8215674" cy="370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947384" y="252663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根据不同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条件进行查询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社员价值统计</a:t>
            </a:r>
            <a:endParaRPr kumimoji="1" lang="zh-CN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37936"/>
            <a:ext cx="8368074" cy="383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60732" y="168442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点击导出可导出查询到的数据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4214" y="249454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剩余价值计算公式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社员价值统计</a:t>
            </a:r>
            <a:endParaRPr kumimoji="1" lang="zh-CN" altLang="en-US" sz="1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131" y="724377"/>
            <a:ext cx="7619510" cy="387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60</Words>
  <Application>Microsoft Office PowerPoint</Application>
  <PresentationFormat>全屏显示(16:9)</PresentationFormat>
  <Paragraphs>14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国安数据 社员价值统计功能说明手册</vt:lpstr>
      <vt:lpstr>社员价值统计</vt:lpstr>
      <vt:lpstr>社员价值统计</vt:lpstr>
      <vt:lpstr>社员价值统计</vt:lpstr>
      <vt:lpstr>社员价值统计</vt:lpstr>
      <vt:lpstr>社员价值统计</vt:lpstr>
      <vt:lpstr>社员价值统计</vt:lpstr>
      <vt:lpstr>幻灯片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lmy</cp:lastModifiedBy>
  <cp:revision>123</cp:revision>
  <dcterms:created xsi:type="dcterms:W3CDTF">2014-05-06T11:18:08Z</dcterms:created>
  <dcterms:modified xsi:type="dcterms:W3CDTF">2019-01-11T09:37:43Z</dcterms:modified>
</cp:coreProperties>
</file>