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59" r:id="rId16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67">
          <p15:clr>
            <a:srgbClr val="A4A3A4"/>
          </p15:clr>
        </p15:guide>
        <p15:guide id="2" orient="horz" pos="1391">
          <p15:clr>
            <a:srgbClr val="A4A3A4"/>
          </p15:clr>
        </p15:guide>
        <p15:guide id="3" orient="horz" pos="484">
          <p15:clr>
            <a:srgbClr val="A4A3A4"/>
          </p15:clr>
        </p15:guide>
        <p15:guide id="4" pos="217">
          <p15:clr>
            <a:srgbClr val="A4A3A4"/>
          </p15:clr>
        </p15:guide>
        <p15:guide id="5" pos="5543">
          <p15:clr>
            <a:srgbClr val="A4A3A4"/>
          </p15:clr>
        </p15:guide>
        <p15:guide id="6" pos="10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866" autoAdjust="0"/>
    <p:restoredTop sz="97813" autoAdjust="0"/>
  </p:normalViewPr>
  <p:slideViewPr>
    <p:cSldViewPr snapToGrid="0" snapToObjects="1" showGuides="1">
      <p:cViewPr varScale="1">
        <p:scale>
          <a:sx n="94" d="100"/>
          <a:sy n="94" d="100"/>
        </p:scale>
        <p:origin x="-462" y="-96"/>
      </p:cViewPr>
      <p:guideLst>
        <p:guide orient="horz" pos="2867"/>
        <p:guide orient="horz" pos="1391"/>
        <p:guide orient="horz" pos="484"/>
        <p:guide pos="217"/>
        <p:guide pos="5543"/>
        <p:guide pos="10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8" y="0"/>
            <a:ext cx="9143349" cy="51434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44487" y="2010619"/>
            <a:ext cx="8293899" cy="887320"/>
          </a:xfrm>
          <a:prstGeom prst="rect">
            <a:avLst/>
          </a:prstGeom>
        </p:spPr>
        <p:txBody>
          <a:bodyPr anchor="ctr"/>
          <a:lstStyle>
            <a:lvl1pPr algn="r">
              <a:defRPr sz="400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zh-CN" altLang="en-US" dirty="0" smtClean="0"/>
              <a:t>单击此处编辑主标题样式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44488" y="2831100"/>
            <a:ext cx="8293899" cy="393899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00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单击此处编辑副标题样式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48619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" y="0"/>
            <a:ext cx="9143351" cy="51434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8" y="2514118"/>
            <a:ext cx="8455024" cy="857250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zh-CN" altLang="en-US" dirty="0" smtClean="0"/>
              <a:t>单击此处编辑分隔页标题样式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344488" y="2208471"/>
            <a:ext cx="8455024" cy="40110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75783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213" indent="-176213">
              <a:defRPr sz="1200">
                <a:latin typeface="Hiragino Sans GB W3"/>
                <a:ea typeface="Hiragino Sans GB W3"/>
                <a:cs typeface="Hiragino Sans GB W3"/>
              </a:defRPr>
            </a:lvl1pPr>
            <a:lvl2pPr>
              <a:defRPr sz="1200">
                <a:latin typeface="Hiragino Sans GB W3"/>
                <a:ea typeface="Hiragino Sans GB W3"/>
                <a:cs typeface="Hiragino Sans GB W3"/>
              </a:defRPr>
            </a:lvl2pPr>
            <a:lvl3pPr>
              <a:defRPr sz="1200">
                <a:latin typeface="Hiragino Sans GB W3"/>
                <a:ea typeface="Hiragino Sans GB W3"/>
                <a:cs typeface="Hiragino Sans GB W3"/>
              </a:defRPr>
            </a:lvl3pPr>
            <a:lvl4pPr>
              <a:defRPr sz="1200">
                <a:latin typeface="Hiragino Sans GB W3"/>
                <a:ea typeface="Hiragino Sans GB W3"/>
                <a:cs typeface="Hiragino Sans GB W3"/>
              </a:defRPr>
            </a:lvl4pPr>
            <a:lvl5pPr>
              <a:defRPr sz="1200">
                <a:latin typeface="Hiragino Sans GB W3"/>
                <a:ea typeface="Hiragino Sans GB W3"/>
                <a:cs typeface="Hiragino Sans GB W3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07581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" y="0"/>
            <a:ext cx="9143351" cy="5143497"/>
          </a:xfrm>
          <a:prstGeom prst="rect">
            <a:avLst/>
          </a:prstGeom>
        </p:spPr>
      </p:pic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8" y="1902162"/>
            <a:ext cx="8455025" cy="113660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4000" b="1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pPr lvl="0"/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89487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3904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335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848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 txBox="1">
            <a:spLocks/>
          </p:cNvSpPr>
          <p:nvPr/>
        </p:nvSpPr>
        <p:spPr>
          <a:xfrm>
            <a:off x="4437230" y="3792595"/>
            <a:ext cx="4210635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汇报部门：数据开发部</a:t>
            </a:r>
            <a:endParaRPr kumimoji="1"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5" name="文本占位符 7"/>
          <p:cNvSpPr txBox="1">
            <a:spLocks/>
          </p:cNvSpPr>
          <p:nvPr/>
        </p:nvSpPr>
        <p:spPr>
          <a:xfrm>
            <a:off x="4437230" y="4062353"/>
            <a:ext cx="4210635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2018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年</a:t>
            </a:r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5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月</a:t>
            </a:r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4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日</a:t>
            </a:r>
            <a:endParaRPr kumimoji="1"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0" name="标题 5"/>
          <p:cNvSpPr>
            <a:spLocks noGrp="1"/>
          </p:cNvSpPr>
          <p:nvPr>
            <p:ph type="ctrTitle"/>
          </p:nvPr>
        </p:nvSpPr>
        <p:spPr>
          <a:xfrm>
            <a:off x="195747" y="1571072"/>
            <a:ext cx="8482965" cy="88773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kumimoji="1" lang="zh-CN" altLang="en-US" sz="2000" dirty="0" smtClean="0">
                <a:sym typeface="+mn-ea"/>
              </a:rPr>
              <a:t>国安数据</a:t>
            </a:r>
            <a:r>
              <a:rPr kumimoji="1" lang="zh-CN" altLang="en-US" sz="2800" b="1" dirty="0" smtClean="0">
                <a:sym typeface="+mn-ea"/>
              </a:rPr>
              <a:t/>
            </a:r>
            <a:br>
              <a:rPr kumimoji="1" lang="zh-CN" altLang="en-US" sz="2800" b="1" dirty="0" smtClean="0">
                <a:sym typeface="+mn-ea"/>
              </a:rPr>
            </a:br>
            <a:r>
              <a:rPr kumimoji="1" lang="zh-CN" altLang="en-US" sz="2800" b="1" dirty="0" smtClean="0">
                <a:sym typeface="+mn-ea"/>
              </a:rPr>
              <a:t>线上运营专员分配方法功能说明手册</a:t>
            </a:r>
            <a:endParaRPr kumimoji="1" lang="zh-CN" altLang="en-US" sz="2800" dirty="0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309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835603"/>
            <a:ext cx="8355240" cy="358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>
                <a:sym typeface="+mn-ea"/>
              </a:rPr>
              <a:t>服务专员管辖门店分配</a:t>
            </a:r>
            <a:endParaRPr kumimoji="1" lang="zh-CN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38720" y="2884546"/>
            <a:ext cx="1239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点击编辑按钮（新增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/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修改）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>
                <a:sym typeface="+mn-ea"/>
              </a:rPr>
              <a:t>服务专员管辖门店分配</a:t>
            </a:r>
            <a:endParaRPr kumimoji="1" lang="zh-CN" altLang="en-US" sz="1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147" y="853439"/>
            <a:ext cx="8388573" cy="3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46480" y="2336800"/>
            <a:ext cx="1239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点击选择门店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51200" y="2613799"/>
            <a:ext cx="1635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勾选管辖的门店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>
                <a:sym typeface="+mn-ea"/>
              </a:rPr>
              <a:t>服务专员管辖门店分配</a:t>
            </a:r>
            <a:endParaRPr kumimoji="1" lang="zh-CN" altLang="en-US" sz="14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85824"/>
            <a:ext cx="8375560" cy="3735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73760" y="3029297"/>
            <a:ext cx="192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选择好的门店出现在这里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41700" y="114166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点击保存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487" y="848265"/>
            <a:ext cx="8273994" cy="323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>
                <a:sym typeface="+mn-ea"/>
              </a:rPr>
              <a:t>服务专员管辖门店分配</a:t>
            </a:r>
            <a:endParaRPr kumimoji="1" lang="zh-CN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852160" y="1995100"/>
            <a:ext cx="192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根据不同条件进行查询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>
                <a:sym typeface="+mn-ea"/>
              </a:rPr>
              <a:t>服务专员管辖门店分配</a:t>
            </a:r>
            <a:endParaRPr kumimoji="1" lang="zh-CN" altLang="en-US" sz="1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82320"/>
            <a:ext cx="8406040" cy="349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376160" y="1280160"/>
            <a:ext cx="1457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点击导出，导出的是全部列表数据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8975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>
                <a:sym typeface="+mn-ea"/>
              </a:rPr>
              <a:t>线上运营专员分配方法</a:t>
            </a:r>
            <a:endParaRPr kumimoji="1" lang="zh-CN" altLang="en-US" sz="1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00" y="827388"/>
            <a:ext cx="8263800" cy="367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>
                <a:sym typeface="+mn-ea"/>
              </a:rPr>
              <a:t>线上运营专员分配方法</a:t>
            </a:r>
            <a:endParaRPr kumimoji="1" lang="zh-CN" altLang="en-US" sz="1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00" y="730968"/>
            <a:ext cx="8327710" cy="370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664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>
                <a:sym typeface="+mn-ea"/>
              </a:rPr>
              <a:t>线上运营专员分配方法目录</a:t>
            </a:r>
            <a:endParaRPr kumimoji="1" lang="zh-CN" alt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29920" y="843746"/>
            <a:ext cx="509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新增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修改线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上运营专员（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HR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角色）</a:t>
            </a: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、服务专员管辖门店分配（城市平台运营角色） 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>
                <a:sym typeface="+mn-ea"/>
              </a:rPr>
              <a:t>新增线上运营专员（新增）</a:t>
            </a:r>
            <a:endParaRPr kumimoji="1" lang="zh-CN" altLang="en-US" sz="1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34003"/>
            <a:ext cx="8334920" cy="3528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518400" y="2631440"/>
            <a:ext cx="1239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点击新增按钮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>
                <a:sym typeface="+mn-ea"/>
              </a:rPr>
              <a:t>新增线上运营专员</a:t>
            </a:r>
            <a:r>
              <a:rPr kumimoji="1" lang="zh-CN" altLang="en-US" dirty="0" smtClean="0">
                <a:solidFill>
                  <a:prstClr val="black"/>
                </a:solidFill>
                <a:sym typeface="+mn-ea"/>
              </a:rPr>
              <a:t>（新增）</a:t>
            </a:r>
            <a:endParaRPr kumimoji="1" lang="zh-CN" altLang="en-US" sz="1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680" y="693363"/>
            <a:ext cx="8416200" cy="3581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59840" y="3467239"/>
            <a:ext cx="165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选择线上运营专员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>
                <a:sym typeface="+mn-ea"/>
              </a:rPr>
              <a:t>新增线上运营专员（编辑）</a:t>
            </a:r>
            <a:endParaRPr kumimoji="1" lang="zh-CN" altLang="en-US" sz="1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0315" y="642563"/>
            <a:ext cx="8337765" cy="373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213600" y="3738880"/>
            <a:ext cx="1239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点击编辑按钮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095" y="764716"/>
            <a:ext cx="8042025" cy="3598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>
                <a:sym typeface="+mn-ea"/>
              </a:rPr>
              <a:t>新增线上运营专员（编辑）</a:t>
            </a:r>
            <a:endParaRPr kumimoji="1" lang="zh-CN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29360" y="3738880"/>
            <a:ext cx="1239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将职位换成线上服务专员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>
                <a:sym typeface="+mn-ea"/>
              </a:rPr>
              <a:t>线上运营专员分配方法目录</a:t>
            </a:r>
            <a:endParaRPr kumimoji="1" lang="zh-CN" alt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29920" y="843746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新增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修改线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上运营专员（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角色）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、服务专员管辖门店分配（城市平台运营角色） </a:t>
            </a: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219</Words>
  <Application>Microsoft Office PowerPoint</Application>
  <PresentationFormat>全屏显示(16:9)</PresentationFormat>
  <Paragraphs>32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国安数据 线上运营专员分配方法功能说明手册</vt:lpstr>
      <vt:lpstr>线上运营专员分配方法</vt:lpstr>
      <vt:lpstr>线上运营专员分配方法</vt:lpstr>
      <vt:lpstr>线上运营专员分配方法目录</vt:lpstr>
      <vt:lpstr>新增线上运营专员（新增）</vt:lpstr>
      <vt:lpstr>新增线上运营专员（新增）</vt:lpstr>
      <vt:lpstr>新增线上运营专员（编辑）</vt:lpstr>
      <vt:lpstr>新增线上运营专员（编辑）</vt:lpstr>
      <vt:lpstr>线上运营专员分配方法目录</vt:lpstr>
      <vt:lpstr>服务专员管辖门店分配</vt:lpstr>
      <vt:lpstr>服务专员管辖门店分配</vt:lpstr>
      <vt:lpstr>服务专员管辖门店分配</vt:lpstr>
      <vt:lpstr>服务专员管辖门店分配</vt:lpstr>
      <vt:lpstr>服务专员管辖门店分配</vt:lpstr>
      <vt:lpstr>幻灯片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 Apple</dc:creator>
  <cp:lastModifiedBy>jh</cp:lastModifiedBy>
  <cp:revision>67</cp:revision>
  <dcterms:created xsi:type="dcterms:W3CDTF">2014-05-06T11:18:08Z</dcterms:created>
  <dcterms:modified xsi:type="dcterms:W3CDTF">2018-05-04T10:44:25Z</dcterms:modified>
</cp:coreProperties>
</file>