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444" y="-102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oanshuju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11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en-US" altLang="zh-CN" sz="2800" b="1" dirty="0">
                <a:sym typeface="+mn-ea"/>
              </a:rPr>
              <a:t> </a:t>
            </a:r>
            <a:r>
              <a:rPr kumimoji="1" lang="zh-CN" altLang="en-US" sz="2800" b="1" dirty="0">
                <a:sym typeface="+mn-ea"/>
              </a:rPr>
              <a:t>结算</a:t>
            </a:r>
            <a:r>
              <a:rPr kumimoji="1" lang="zh-CN" altLang="en-US" sz="2800" b="1" dirty="0" smtClean="0">
                <a:sym typeface="+mn-ea"/>
              </a:rPr>
              <a:t>数据功能说明手册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687884"/>
            <a:ext cx="8311926" cy="389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</a:t>
            </a:r>
            <a:r>
              <a:rPr kumimoji="1" lang="zh-CN" altLang="en-US" sz="1400" dirty="0" smtClean="0">
                <a:sym typeface="+mn-ea"/>
              </a:rPr>
              <a:t>数据</a:t>
            </a:r>
            <a:r>
              <a:rPr kumimoji="1" lang="en-US" altLang="zh-CN" sz="1400" dirty="0">
                <a:sym typeface="+mn-ea"/>
              </a:rPr>
              <a:t>—</a:t>
            </a:r>
            <a:r>
              <a:rPr kumimoji="1" lang="zh-CN" altLang="en-US" sz="1400" dirty="0">
                <a:sym typeface="+mn-ea"/>
              </a:rPr>
              <a:t>日报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95440" y="2821338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点击可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结算数据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10253" y="1849963"/>
            <a:ext cx="3547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总部财务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城市财务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总部事业群财务角色账号登陆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084" y="967647"/>
            <a:ext cx="2304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网址：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www.guoanshuju.com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结算数据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99" y="682873"/>
            <a:ext cx="8175569" cy="379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结算数据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84138"/>
            <a:ext cx="8327968" cy="369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" y="717610"/>
            <a:ext cx="8391486" cy="3730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</a:t>
            </a:r>
            <a:r>
              <a:rPr kumimoji="1" lang="zh-CN" altLang="en-US" sz="1400" dirty="0" smtClean="0">
                <a:sym typeface="+mn-ea"/>
              </a:rPr>
              <a:t>数据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全国月报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24040" y="2097449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根据不同月份点击查询</a:t>
            </a:r>
            <a:endParaRPr lang="zh-CN" altLang="en-US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1" y="733707"/>
            <a:ext cx="8374564" cy="378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</a:t>
            </a:r>
            <a:r>
              <a:rPr kumimoji="1" lang="zh-CN" altLang="en-US" sz="1400" dirty="0" smtClean="0">
                <a:sym typeface="+mn-ea"/>
              </a:rPr>
              <a:t>数据</a:t>
            </a:r>
            <a:r>
              <a:rPr kumimoji="1" lang="en-US" altLang="zh-CN" sz="1400" dirty="0">
                <a:sym typeface="+mn-ea"/>
              </a:rPr>
              <a:t>—</a:t>
            </a:r>
            <a:r>
              <a:rPr kumimoji="1" lang="zh-CN" altLang="en-US" sz="1400" dirty="0">
                <a:sym typeface="+mn-ea"/>
              </a:rPr>
              <a:t>全国月报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31272" y="24710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点击可下载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5" y="716820"/>
            <a:ext cx="8458959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</a:t>
            </a:r>
            <a:r>
              <a:rPr kumimoji="1" lang="zh-CN" altLang="en-US" sz="1400" dirty="0" smtClean="0">
                <a:sym typeface="+mn-ea"/>
              </a:rPr>
              <a:t>数据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月报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7071" y="2464658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可根据不同查询条件进行查询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56" y="663508"/>
            <a:ext cx="8372141" cy="395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</a:t>
            </a:r>
            <a:r>
              <a:rPr kumimoji="1" lang="zh-CN" altLang="en-US" sz="1400" dirty="0" smtClean="0">
                <a:sym typeface="+mn-ea"/>
              </a:rPr>
              <a:t>数据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月报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07114" y="2883364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点击可</a:t>
            </a:r>
            <a:r>
              <a:rPr lang="zh-CN" altLang="en-US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4" y="639844"/>
            <a:ext cx="8474134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>
                <a:sym typeface="+mn-ea"/>
              </a:rPr>
              <a:t>结算</a:t>
            </a:r>
            <a:r>
              <a:rPr kumimoji="1" lang="zh-CN" altLang="en-US" sz="1400" dirty="0" smtClean="0">
                <a:sym typeface="+mn-ea"/>
              </a:rPr>
              <a:t>数据</a:t>
            </a:r>
            <a:r>
              <a:rPr kumimoji="1" lang="en-US" altLang="zh-CN" sz="1400" dirty="0" smtClean="0">
                <a:sym typeface="+mn-ea"/>
              </a:rPr>
              <a:t>—</a:t>
            </a:r>
            <a:r>
              <a:rPr kumimoji="1" lang="zh-CN" altLang="en-US" sz="1400" dirty="0" smtClean="0">
                <a:sym typeface="+mn-ea"/>
              </a:rPr>
              <a:t>日报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20973" y="2436297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可根据不同查询条件进行查询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95</Words>
  <Application>Microsoft Office PowerPoint</Application>
  <PresentationFormat>全屏显示(16:9)</PresentationFormat>
  <Paragraphs>21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国安数据  结算数据功能说明手册</vt:lpstr>
      <vt:lpstr>结算数据</vt:lpstr>
      <vt:lpstr>结算数据</vt:lpstr>
      <vt:lpstr>结算数据</vt:lpstr>
      <vt:lpstr>结算数据—全国月报</vt:lpstr>
      <vt:lpstr>结算数据—全国月报</vt:lpstr>
      <vt:lpstr>结算数据—月报</vt:lpstr>
      <vt:lpstr>结算数据—月报</vt:lpstr>
      <vt:lpstr>结算数据—日报</vt:lpstr>
      <vt:lpstr>结算数据—日报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lenovo</cp:lastModifiedBy>
  <cp:revision>106</cp:revision>
  <dcterms:created xsi:type="dcterms:W3CDTF">2014-05-06T11:18:08Z</dcterms:created>
  <dcterms:modified xsi:type="dcterms:W3CDTF">2018-11-01T03:03:27Z</dcterms:modified>
</cp:coreProperties>
</file>