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597" r:id="rId3"/>
    <p:sldId id="605" r:id="rId4"/>
    <p:sldId id="598" r:id="rId5"/>
    <p:sldId id="599" r:id="rId6"/>
    <p:sldId id="600" r:id="rId7"/>
    <p:sldId id="601" r:id="rId8"/>
    <p:sldId id="602" r:id="rId9"/>
    <p:sldId id="603" r:id="rId10"/>
    <p:sldId id="606" r:id="rId11"/>
    <p:sldId id="607" r:id="rId12"/>
    <p:sldId id="608" r:id="rId13"/>
    <p:sldId id="609" r:id="rId14"/>
    <p:sldId id="610" r:id="rId15"/>
    <p:sldId id="555" r:id="rId16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7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-6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18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订单区块管理功能</a:t>
            </a:r>
            <a:r>
              <a:rPr kumimoji="1" lang="zh-CN" altLang="en-US" sz="2800" b="1" dirty="0">
                <a:sym typeface="+mn-ea"/>
              </a:rPr>
              <a:t>说明手册</a:t>
            </a:r>
            <a:endParaRPr kumimoji="1" lang="zh-CN" altLang="en-US" sz="2800" b="1" dirty="0" smtClean="0">
              <a:sym typeface="+mn-ea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6000751" y="3604278"/>
            <a:ext cx="1864186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kumimoji="1"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V1.1</a:t>
            </a:r>
          </a:p>
          <a:p>
            <a:r>
              <a:rPr kumimoji="1"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平台数据中心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35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订单区块管理：小区视角</a:t>
            </a:r>
            <a:endParaRPr lang="en-US" altLang="zh-CN" sz="1600" dirty="0" smtClean="0"/>
          </a:p>
          <a:p>
            <a:pPr marL="635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2.</a:t>
            </a:r>
            <a:r>
              <a:rPr lang="zh-CN" altLang="en-US" sz="1600" dirty="0" smtClean="0">
                <a:solidFill>
                  <a:srgbClr val="FF0000"/>
                </a:solidFill>
              </a:rPr>
              <a:t>订单区块管理：订单区块视角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订单区块管理功能目录</a:t>
            </a:r>
            <a:endParaRPr kumimoji="1"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155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订单区块管理</a:t>
            </a:r>
            <a:r>
              <a:rPr kumimoji="1" lang="zh-CN" altLang="en-US" sz="1800" b="1" dirty="0" smtClean="0"/>
              <a:t>：订单区块视角</a:t>
            </a:r>
            <a:endParaRPr kumimoji="1" lang="zh-CN" altLang="en-US" sz="1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5" y="704850"/>
            <a:ext cx="77724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34637" y="1474032"/>
            <a:ext cx="161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点击可切换视角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005638" y="1276736"/>
            <a:ext cx="204787" cy="2659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3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订单区块管理</a:t>
            </a:r>
            <a:r>
              <a:rPr kumimoji="1" lang="zh-CN" altLang="en-US" sz="1800" b="1" dirty="0" smtClean="0"/>
              <a:t>：订单区块视角</a:t>
            </a:r>
            <a:endParaRPr kumimoji="1" lang="zh-CN" altLang="en-US" sz="1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6" y="695326"/>
            <a:ext cx="77724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52674" y="1840468"/>
            <a:ext cx="278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根据不同条件进行查询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8737" y="795168"/>
            <a:ext cx="1610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点击可切换视角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7123113" y="949137"/>
            <a:ext cx="277812" cy="1230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17137" y="2897493"/>
            <a:ext cx="1610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点击编辑小区，可进入订单区块分配页面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262019" y="2662069"/>
            <a:ext cx="338931" cy="23542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订单区块管理</a:t>
            </a:r>
            <a:r>
              <a:rPr kumimoji="1" lang="zh-CN" altLang="en-US" sz="1800" b="1" dirty="0" smtClean="0"/>
              <a:t>：订单区块视角</a:t>
            </a:r>
            <a:endParaRPr kumimoji="1" lang="zh-CN" altLang="en-US" sz="1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00088"/>
            <a:ext cx="7732199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2162" y="1017627"/>
            <a:ext cx="156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点击指定小区，弹出小区信息列表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724026" y="1202293"/>
            <a:ext cx="333374" cy="1385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1" y="1657350"/>
            <a:ext cx="7613999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直接箭头连接符 9"/>
          <p:cNvCxnSpPr/>
          <p:nvPr/>
        </p:nvCxnSpPr>
        <p:spPr>
          <a:xfrm>
            <a:off x="1590675" y="1497911"/>
            <a:ext cx="942974" cy="59758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44593" y="2000933"/>
            <a:ext cx="2146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可根据条件进行搜索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3648" y="3072495"/>
            <a:ext cx="2146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选择好相应小区，点击确定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533649" y="3621986"/>
            <a:ext cx="2628901" cy="69283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9" y="2599551"/>
            <a:ext cx="7972951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订单区块管理</a:t>
            </a:r>
            <a:r>
              <a:rPr kumimoji="1" lang="zh-CN" altLang="en-US" sz="1800" b="1" dirty="0" smtClean="0"/>
              <a:t>：订单区块视角</a:t>
            </a:r>
            <a:endParaRPr kumimoji="1" lang="zh-CN" altLang="en-US" sz="1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2950"/>
            <a:ext cx="79057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1200" y="825480"/>
            <a:ext cx="149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点击保存跳转到订单区块列表页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1224" y="1550154"/>
            <a:ext cx="120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选择好的小区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5486401" y="1162050"/>
            <a:ext cx="1781174" cy="17907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0457" y="3835543"/>
            <a:ext cx="1812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还可点击编辑小区，对已选择小区进行修改（步骤同分配</a:t>
            </a:r>
            <a:r>
              <a:rPr lang="zh-CN" altLang="en-US" sz="1200" b="1" dirty="0">
                <a:solidFill>
                  <a:srgbClr val="FF0000"/>
                </a:solidFill>
              </a:rPr>
              <a:t>小区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一样）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8512" y="2876550"/>
            <a:ext cx="234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选择好的小区出现在列表里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7353300" y="3635851"/>
            <a:ext cx="419100" cy="2693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/>
              <a:t>订单区块管理功能</a:t>
            </a:r>
            <a:endParaRPr kumimoji="1" lang="zh-CN" altLang="en-US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1" y="716858"/>
            <a:ext cx="3228974" cy="366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25" y="716858"/>
            <a:ext cx="3453676" cy="360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35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1.</a:t>
            </a:r>
            <a:r>
              <a:rPr lang="zh-CN" altLang="en-US" sz="1600" dirty="0" smtClean="0">
                <a:solidFill>
                  <a:srgbClr val="FF0000"/>
                </a:solidFill>
              </a:rPr>
              <a:t>订单区块管理：小区视角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订单区块管理：订单区块视角</a:t>
            </a:r>
            <a:endParaRPr lang="zh-CN" altLang="en-US" sz="1600" dirty="0"/>
          </a:p>
        </p:txBody>
      </p:sp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/>
              <a:t>订单区块管理功能目录</a:t>
            </a:r>
            <a:endParaRPr kumimoji="1"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5676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订单区块管理：小区视角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50" y="726383"/>
            <a:ext cx="7768500" cy="374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1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709476"/>
            <a:ext cx="7760775" cy="3740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订单区块管理：小区视角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2674" y="1840468"/>
            <a:ext cx="278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根据不同条件进行查询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5" y="733425"/>
            <a:ext cx="7692300" cy="360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订单区块管理：小区视角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79550" y="2859643"/>
            <a:ext cx="205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点击编辑订单区块，进入订单区块分配页面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订单区块管理：小区视角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76" y="704850"/>
            <a:ext cx="7743824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1714500"/>
            <a:ext cx="76902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10350" y="1403745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点击进入区块列表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5772150" y="1403745"/>
            <a:ext cx="1162050" cy="5393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17375" y="2350290"/>
            <a:ext cx="23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可对订单区块进行查询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1875" y="3340116"/>
            <a:ext cx="1926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勾选对应区块，点击确定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321876" y="3619500"/>
            <a:ext cx="3916874" cy="657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订单区块管理：小区视角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04849"/>
            <a:ext cx="7713150" cy="3676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0299" y="1264439"/>
            <a:ext cx="200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选择好的区块，点击保存，跳转到列表页面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315075" y="1057276"/>
            <a:ext cx="866775" cy="5905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4" y="714568"/>
            <a:ext cx="7808911" cy="376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/>
              <a:t>订单区块管理：小区视角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44212" y="3207582"/>
            <a:ext cx="1610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还可点击编辑订单区块，对已选择区块进行增加或删除（步骤同分配区块一样）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4799" y="2418962"/>
            <a:ext cx="2344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选择好的区块出现在列表里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415213" y="3010286"/>
            <a:ext cx="204787" cy="26592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277</Words>
  <Application>Microsoft Office PowerPoint</Application>
  <PresentationFormat>自定义</PresentationFormat>
  <Paragraphs>41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国安数据 订单区块管理功能说明手册</vt:lpstr>
      <vt:lpstr>订单区块管理功能</vt:lpstr>
      <vt:lpstr>订单区块管理功能目录</vt:lpstr>
      <vt:lpstr>订单区块管理：小区视角</vt:lpstr>
      <vt:lpstr>订单区块管理：小区视角</vt:lpstr>
      <vt:lpstr>订单区块管理：小区视角</vt:lpstr>
      <vt:lpstr>订单区块管理：小区视角</vt:lpstr>
      <vt:lpstr>订单区块管理：小区视角</vt:lpstr>
      <vt:lpstr>订单区块管理：小区视角</vt:lpstr>
      <vt:lpstr>订单区块管理功能目录</vt:lpstr>
      <vt:lpstr>订单区块管理：订单区块视角</vt:lpstr>
      <vt:lpstr>订单区块管理：订单区块视角</vt:lpstr>
      <vt:lpstr>订单区块管理：订单区块视角</vt:lpstr>
      <vt:lpstr>订单区块管理：订单区块视角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1025</cp:revision>
  <dcterms:created xsi:type="dcterms:W3CDTF">2014-05-06T11:18:00Z</dcterms:created>
  <dcterms:modified xsi:type="dcterms:W3CDTF">2017-09-21T06:03:12Z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