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59" r:id="rId11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67">
          <p15:clr>
            <a:srgbClr val="A4A3A4"/>
          </p15:clr>
        </p15:guide>
        <p15:guide id="2" orient="horz" pos="1391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pos="217">
          <p15:clr>
            <a:srgbClr val="A4A3A4"/>
          </p15:clr>
        </p15:guide>
        <p15:guide id="5" pos="5543">
          <p15:clr>
            <a:srgbClr val="A4A3A4"/>
          </p15:clr>
        </p15:guide>
        <p15:guide id="6" pos="1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17866" autoAdjust="0"/>
    <p:restoredTop sz="97813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-444" y="-90"/>
      </p:cViewPr>
      <p:guideLst>
        <p:guide orient="horz" pos="2867"/>
        <p:guide orient="horz" pos="1391"/>
        <p:guide orient="horz" pos="484"/>
        <p:guide pos="217"/>
        <p:guide pos="5543"/>
        <p:guide pos="10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" y="0"/>
            <a:ext cx="9143349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4861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7578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213" indent="-176213">
              <a:defRPr sz="1200">
                <a:latin typeface="Hiragino Sans GB W3"/>
                <a:ea typeface="Hiragino Sans GB W3"/>
                <a:cs typeface="Hiragino Sans GB W3"/>
              </a:defRPr>
            </a:lvl1pPr>
            <a:lvl2pPr>
              <a:defRPr sz="1200">
                <a:latin typeface="Hiragino Sans GB W3"/>
                <a:ea typeface="Hiragino Sans GB W3"/>
                <a:cs typeface="Hiragino Sans GB W3"/>
              </a:defRPr>
            </a:lvl2pPr>
            <a:lvl3pPr>
              <a:defRPr sz="1200">
                <a:latin typeface="Hiragino Sans GB W3"/>
                <a:ea typeface="Hiragino Sans GB W3"/>
                <a:cs typeface="Hiragino Sans GB W3"/>
              </a:defRPr>
            </a:lvl3pPr>
            <a:lvl4pPr>
              <a:defRPr sz="1200">
                <a:latin typeface="Hiragino Sans GB W3"/>
                <a:ea typeface="Hiragino Sans GB W3"/>
                <a:cs typeface="Hiragino Sans GB W3"/>
              </a:defRPr>
            </a:lvl4pPr>
            <a:lvl5pPr>
              <a:defRPr sz="1200">
                <a:latin typeface="Hiragino Sans GB W3"/>
                <a:ea typeface="Hiragino Sans GB W3"/>
                <a:cs typeface="Hiragino Sans GB W3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0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8948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3904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54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8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汇报部门：数据开发中心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4437230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2018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年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12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5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ctrTitle"/>
          </p:nvPr>
        </p:nvSpPr>
        <p:spPr>
          <a:xfrm>
            <a:off x="195747" y="1571072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运营产品人员账号</a:t>
            </a:r>
            <a:r>
              <a:rPr kumimoji="1" lang="zh-CN" altLang="en-US" sz="2800" b="1" dirty="0" smtClean="0">
                <a:sym typeface="+mn-ea"/>
              </a:rPr>
              <a:t>管理说明</a:t>
            </a:r>
            <a:r>
              <a:rPr kumimoji="1" lang="zh-CN" altLang="en-US" sz="2800" b="1" dirty="0" smtClean="0">
                <a:sym typeface="+mn-ea"/>
              </a:rPr>
              <a:t>手册</a:t>
            </a:r>
            <a:endParaRPr kumimoji="1" lang="zh-CN" altLang="en-US" sz="2800" dirty="0" smtClean="0">
              <a:sym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3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9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6454"/>
            <a:ext cx="8355240" cy="38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线上事业群人员账号开通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47384" y="1845846"/>
            <a:ext cx="3555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总部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运营管理部管理员角色账号登陆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线上事业群人员账号开通</a:t>
            </a:r>
            <a:endParaRPr kumimoji="1" lang="zh-CN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811787"/>
            <a:ext cx="8182521" cy="364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线上事业群人员账号开通</a:t>
            </a:r>
            <a:endParaRPr kumimoji="1" lang="zh-CN" altLang="en-US" sz="1400" b="1" dirty="0"/>
          </a:p>
        </p:txBody>
      </p:sp>
      <p:pic>
        <p:nvPicPr>
          <p:cNvPr id="102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749216"/>
            <a:ext cx="8287863" cy="3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98180"/>
            <a:ext cx="8325584" cy="368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线上事业群人员账号开通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06966" y="150729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查询需要开通账号的人员名字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6966" y="3234625"/>
            <a:ext cx="280076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列表中展示的是已开通账号的人员信息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线上事业群人员账号开通</a:t>
            </a:r>
            <a:endParaRPr kumimoji="1" lang="zh-CN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5802"/>
            <a:ext cx="8333822" cy="3444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08294" y="3031957"/>
            <a:ext cx="129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查询后点击编辑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线上事业群人员账号开通</a:t>
            </a:r>
            <a:endParaRPr kumimoji="1" lang="zh-CN" altLang="en-US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747" y="733359"/>
            <a:ext cx="8391466" cy="3581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622758" y="2869395"/>
            <a:ext cx="205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选择好以后，点击确认开通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线上事业群人员账号开通</a:t>
            </a:r>
            <a:endParaRPr kumimoji="1" lang="zh-CN" altLang="en-US" sz="14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802104"/>
            <a:ext cx="8303905" cy="3553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42611" y="4216931"/>
            <a:ext cx="3368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开通好以后，该人员信息会出现在列表里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线上事业群人员账号开通</a:t>
            </a:r>
            <a:endParaRPr kumimoji="1" lang="zh-CN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49643"/>
            <a:ext cx="8317346" cy="3805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79709" y="3168316"/>
            <a:ext cx="1942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点击编辑，可对已开通账号人员权限进行重新分配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136</Words>
  <Application>Microsoft Office PowerPoint</Application>
  <PresentationFormat>全屏显示(16:9)</PresentationFormat>
  <Paragraphs>19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国安数据 运营产品人员账号管理说明手册</vt:lpstr>
      <vt:lpstr>线上事业群人员账号开通</vt:lpstr>
      <vt:lpstr>线上事业群人员账号开通</vt:lpstr>
      <vt:lpstr>线上事业群人员账号开通</vt:lpstr>
      <vt:lpstr>线上事业群人员账号开通</vt:lpstr>
      <vt:lpstr>线上事业群人员账号开通</vt:lpstr>
      <vt:lpstr>线上事业群人员账号开通</vt:lpstr>
      <vt:lpstr>线上事业群人员账号开通</vt:lpstr>
      <vt:lpstr>线上事业群人员账号开通</vt:lpstr>
      <vt:lpstr>幻灯片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lmy</cp:lastModifiedBy>
  <cp:revision>116</cp:revision>
  <dcterms:created xsi:type="dcterms:W3CDTF">2014-05-06T11:18:08Z</dcterms:created>
  <dcterms:modified xsi:type="dcterms:W3CDTF">2018-12-05T08:48:18Z</dcterms:modified>
</cp:coreProperties>
</file>