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571" r:id="rId3"/>
    <p:sldId id="560" r:id="rId4"/>
    <p:sldId id="561" r:id="rId5"/>
    <p:sldId id="562" r:id="rId6"/>
    <p:sldId id="572" r:id="rId7"/>
    <p:sldId id="563" r:id="rId8"/>
    <p:sldId id="564" r:id="rId9"/>
    <p:sldId id="573" r:id="rId10"/>
    <p:sldId id="566" r:id="rId11"/>
    <p:sldId id="565" r:id="rId12"/>
    <p:sldId id="555" r:id="rId1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7813" autoAdjust="0"/>
  </p:normalViewPr>
  <p:slideViewPr>
    <p:cSldViewPr snapToGrid="0" snapToObjects="1" showGuides="1">
      <p:cViewPr>
        <p:scale>
          <a:sx n="89" d="100"/>
          <a:sy n="89" d="100"/>
        </p:scale>
        <p:origin x="-612" y="-180"/>
      </p:cViewPr>
      <p:guideLst>
        <p:guide orient="horz" pos="2868"/>
        <p:guide orient="horz" pos="1444"/>
        <p:guide orient="horz" pos="540"/>
        <p:guide pos="196"/>
        <p:guide pos="5543"/>
        <p:guide pos="10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211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" y="0"/>
            <a:ext cx="9143354" cy="51434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9146709" cy="514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5" y="0"/>
            <a:ext cx="9143354" cy="51434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96783"/>
            <a:ext cx="8229600" cy="415193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50850" y="870289"/>
            <a:ext cx="8235950" cy="372433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/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446801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门店人员管理功能说明手册</a:t>
            </a:r>
          </a:p>
        </p:txBody>
      </p:sp>
      <p:sp>
        <p:nvSpPr>
          <p:cNvPr id="8" name="文本占位符 7"/>
          <p:cNvSpPr txBox="1"/>
          <p:nvPr/>
        </p:nvSpPr>
        <p:spPr>
          <a:xfrm>
            <a:off x="3654301" y="3841140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6399"/>
            <a:ext cx="8229600" cy="33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sp>
        <p:nvSpPr>
          <p:cNvPr id="9" name="矩形 8"/>
          <p:cNvSpPr/>
          <p:nvPr/>
        </p:nvSpPr>
        <p:spPr>
          <a:xfrm>
            <a:off x="7774939" y="1944950"/>
            <a:ext cx="380365" cy="2324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200" y="2760793"/>
            <a:ext cx="909021" cy="3149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02672" y="1820097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搜索条件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8127" y="2635626"/>
            <a:ext cx="298674" cy="20047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000" y="1018027"/>
            <a:ext cx="8581635" cy="34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2494717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99131" y="1537786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94015" y="1239933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44170" y="2010410"/>
            <a:ext cx="8293735" cy="1173480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150" y="1847215"/>
            <a:ext cx="519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●门店经理管理（运营经理、店长）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150" y="1018540"/>
            <a:ext cx="750189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●员工基础数据管理（国安侠、综合管理、副店长）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373888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C:\Users\Administrator\Desktop\QQ截图20170627171209.pngQQ截图201706271712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5175" y="1004253"/>
            <a:ext cx="7588885" cy="35490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02865" y="2172335"/>
            <a:ext cx="1916430" cy="2432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62225" y="2456815"/>
            <a:ext cx="2143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新员工花名册导入</a:t>
            </a: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22060" y="2172335"/>
            <a:ext cx="683895" cy="242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9600" y="2172335"/>
            <a:ext cx="14751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非海格下载模板</a:t>
            </a:r>
          </a:p>
          <a:p>
            <a:pPr algn="l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27140" y="2969895"/>
            <a:ext cx="683895" cy="242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64680" y="2969895"/>
            <a:ext cx="147510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海格下载模板</a:t>
            </a:r>
          </a:p>
          <a:p>
            <a:pPr algn="l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313182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pic>
        <p:nvPicPr>
          <p:cNvPr id="5" name="图片 4" descr="C:\Users\Administrator\Desktop\QQ截图20170627171409.pngQQ截图2017062717140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525" y="1019810"/>
            <a:ext cx="7576185" cy="3517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6065" y="2940685"/>
            <a:ext cx="2143125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搜索条件</a:t>
            </a:r>
          </a:p>
          <a:p>
            <a:pPr algn="l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83170" y="3711575"/>
            <a:ext cx="441960" cy="18923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61835" y="2940685"/>
            <a:ext cx="441960" cy="3257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150" y="698500"/>
            <a:ext cx="2954655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员工基础数据管理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查询编辑</a:t>
            </a:r>
          </a:p>
        </p:txBody>
      </p:sp>
      <p:pic>
        <p:nvPicPr>
          <p:cNvPr id="5" name="图片 4" descr="C:\Users\Administrator\Desktop\新建\QQ截图20161129161437.pngQQ截图2016112916143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1208" y="1006793"/>
            <a:ext cx="7576820" cy="3543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2785" y="1830705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42785" y="1456055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1150" y="1710802"/>
            <a:ext cx="519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●门店经理管理（运营经理、店长）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1150" y="882127"/>
            <a:ext cx="750189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●员工基础数据管理（国安侠、综合管理、副店长）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6399"/>
            <a:ext cx="8229600" cy="33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3" y="698622"/>
            <a:ext cx="355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新增店长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运营经理</a:t>
            </a:r>
          </a:p>
          <a:p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50175" y="1942988"/>
            <a:ext cx="252730" cy="23241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1144" y="2758440"/>
            <a:ext cx="1108715" cy="31496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门店信息线上操作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1364" y="698622"/>
            <a:ext cx="341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店长</a:t>
            </a:r>
          </a:p>
        </p:txBody>
      </p:sp>
      <p:pic>
        <p:nvPicPr>
          <p:cNvPr id="5" name="图片 4" descr="C:\Users\Administrator\Desktop\新建\QQ截图20161129161700.pngQQ截图201611291617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415" y="1009650"/>
            <a:ext cx="7558405" cy="3538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24065" y="1779905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24065" y="1456055"/>
            <a:ext cx="556895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814" y="1016352"/>
            <a:ext cx="8084371" cy="329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2"/>
          <p:cNvSpPr txBox="1">
            <a:spLocks/>
          </p:cNvSpPr>
          <p:nvPr/>
        </p:nvSpPr>
        <p:spPr>
          <a:xfrm>
            <a:off x="457200" y="196783"/>
            <a:ext cx="8229600" cy="415193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l"/>
            <a:r>
              <a:rPr lang="zh-CN" altLang="en-US" smtClean="0"/>
              <a:t>门店信息线上操作</a:t>
            </a:r>
            <a:endParaRPr lang="zh-CN" altLang="en-US"/>
          </a:p>
        </p:txBody>
      </p:sp>
      <p:sp>
        <p:nvSpPr>
          <p:cNvPr id="5" name="文本框 7"/>
          <p:cNvSpPr txBox="1"/>
          <p:nvPr/>
        </p:nvSpPr>
        <p:spPr>
          <a:xfrm>
            <a:off x="311364" y="698622"/>
            <a:ext cx="341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门店经理管理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运营经理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03763" y="1470940"/>
            <a:ext cx="951230" cy="593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</a:t>
            </a:r>
          </a:p>
          <a:p>
            <a:pPr algn="l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80962" y="1045527"/>
            <a:ext cx="430306" cy="2736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6"/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665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215</Words>
  <Application>Microsoft Office PowerPoint</Application>
  <PresentationFormat>全屏显示(16:9)</PresentationFormat>
  <Paragraphs>35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国安数据管理系统 门店人员管理功能说明手册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门店信息线上操作</vt:lpstr>
      <vt:lpstr>幻灯片 9</vt:lpstr>
      <vt:lpstr>门店信息线上操作</vt:lpstr>
      <vt:lpstr>门店信息线上操作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739</cp:revision>
  <dcterms:created xsi:type="dcterms:W3CDTF">2014-05-06T11:18:00Z</dcterms:created>
  <dcterms:modified xsi:type="dcterms:W3CDTF">2018-09-25T07:03:10Z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