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550" r:id="rId3"/>
    <p:sldId id="570" r:id="rId4"/>
    <p:sldId id="556" r:id="rId5"/>
    <p:sldId id="557" r:id="rId6"/>
    <p:sldId id="558" r:id="rId7"/>
    <p:sldId id="559" r:id="rId8"/>
    <p:sldId id="571" r:id="rId9"/>
    <p:sldId id="560" r:id="rId10"/>
    <p:sldId id="561" r:id="rId11"/>
    <p:sldId id="562" r:id="rId12"/>
    <p:sldId id="572" r:id="rId13"/>
    <p:sldId id="563" r:id="rId14"/>
    <p:sldId id="564" r:id="rId15"/>
    <p:sldId id="573" r:id="rId16"/>
    <p:sldId id="566" r:id="rId17"/>
    <p:sldId id="565" r:id="rId18"/>
    <p:sldId id="555" r:id="rId19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97813" autoAdjust="0"/>
  </p:normalViewPr>
  <p:slideViewPr>
    <p:cSldViewPr snapToGrid="0" snapToObjects="1" showGuides="1">
      <p:cViewPr>
        <p:scale>
          <a:sx n="89" d="100"/>
          <a:sy n="89" d="100"/>
        </p:scale>
        <p:origin x="-612" y="-192"/>
      </p:cViewPr>
      <p:guideLst>
        <p:guide orient="horz" pos="2868"/>
        <p:guide orient="horz" pos="1444"/>
        <p:guide orient="horz" pos="540"/>
        <p:guide pos="196"/>
        <p:guide pos="5543"/>
        <p:guide pos="10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napToGrid="0" snapToObjects="1">
      <p:cViewPr varScale="1">
        <p:scale>
          <a:sx n="67" d="100"/>
          <a:sy n="67" d="100"/>
        </p:scale>
        <p:origin x="32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3EF0-DF34-4E84-BC31-B7D09FF74CC1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4E62D-B956-4101-8439-9B90322D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1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44487" y="2010619"/>
            <a:ext cx="8293899" cy="887320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4488" y="2831100"/>
            <a:ext cx="8293899" cy="39389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" y="0"/>
            <a:ext cx="9143354" cy="51434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8" y="2514118"/>
            <a:ext cx="8455024" cy="85725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44488" y="2208471"/>
            <a:ext cx="8455024" cy="40110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"/>
            <a:ext cx="9146709" cy="5145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" y="0"/>
            <a:ext cx="9143354" cy="5143499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8" y="1902162"/>
            <a:ext cx="8455025" cy="11366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96783"/>
            <a:ext cx="8229600" cy="415193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50850" y="870289"/>
            <a:ext cx="8235950" cy="3724334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366" Type="http://schemas.openxmlformats.org/officeDocument/2006/relationships/slideLayout" Target="../slideLayouts/slideLayout366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433" Type="http://schemas.openxmlformats.org/officeDocument/2006/relationships/slideLayout" Target="../slideLayouts/slideLayout433.xml"/><Relationship Id="rId268" Type="http://schemas.openxmlformats.org/officeDocument/2006/relationships/slideLayout" Target="../slideLayouts/slideLayout268.xml"/><Relationship Id="rId475" Type="http://schemas.openxmlformats.org/officeDocument/2006/relationships/slideLayout" Target="../slideLayouts/slideLayout475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377" Type="http://schemas.openxmlformats.org/officeDocument/2006/relationships/slideLayout" Target="../slideLayouts/slideLayout377.xml"/><Relationship Id="rId500" Type="http://schemas.openxmlformats.org/officeDocument/2006/relationships/slideLayout" Target="../slideLayouts/slideLayout500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402" Type="http://schemas.openxmlformats.org/officeDocument/2006/relationships/slideLayout" Target="../slideLayouts/slideLayout402.xml"/><Relationship Id="rId279" Type="http://schemas.openxmlformats.org/officeDocument/2006/relationships/slideLayout" Target="../slideLayouts/slideLayout279.xml"/><Relationship Id="rId444" Type="http://schemas.openxmlformats.org/officeDocument/2006/relationships/slideLayout" Target="../slideLayouts/slideLayout444.xml"/><Relationship Id="rId486" Type="http://schemas.openxmlformats.org/officeDocument/2006/relationships/slideLayout" Target="../slideLayouts/slideLayout486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388" Type="http://schemas.openxmlformats.org/officeDocument/2006/relationships/slideLayout" Target="../slideLayouts/slideLayout388.xml"/><Relationship Id="rId511" Type="http://schemas.openxmlformats.org/officeDocument/2006/relationships/slideLayout" Target="../slideLayouts/slideLayout511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413" Type="http://schemas.openxmlformats.org/officeDocument/2006/relationships/slideLayout" Target="../slideLayouts/slideLayout413.xml"/><Relationship Id="rId248" Type="http://schemas.openxmlformats.org/officeDocument/2006/relationships/slideLayout" Target="../slideLayouts/slideLayout248.xml"/><Relationship Id="rId455" Type="http://schemas.openxmlformats.org/officeDocument/2006/relationships/slideLayout" Target="../slideLayouts/slideLayout455.xml"/><Relationship Id="rId497" Type="http://schemas.openxmlformats.org/officeDocument/2006/relationships/slideLayout" Target="../slideLayouts/slideLayout497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357" Type="http://schemas.openxmlformats.org/officeDocument/2006/relationships/slideLayout" Target="../slideLayouts/slideLayout357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399" Type="http://schemas.openxmlformats.org/officeDocument/2006/relationships/slideLayout" Target="../slideLayouts/slideLayout399.xml"/><Relationship Id="rId259" Type="http://schemas.openxmlformats.org/officeDocument/2006/relationships/slideLayout" Target="../slideLayouts/slideLayout259.xml"/><Relationship Id="rId424" Type="http://schemas.openxmlformats.org/officeDocument/2006/relationships/slideLayout" Target="../slideLayouts/slideLayout424.xml"/><Relationship Id="rId466" Type="http://schemas.openxmlformats.org/officeDocument/2006/relationships/slideLayout" Target="../slideLayouts/slideLayout46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368" Type="http://schemas.openxmlformats.org/officeDocument/2006/relationships/slideLayout" Target="../slideLayouts/slideLayout368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435" Type="http://schemas.openxmlformats.org/officeDocument/2006/relationships/slideLayout" Target="../slideLayouts/slideLayout435.xml"/><Relationship Id="rId477" Type="http://schemas.openxmlformats.org/officeDocument/2006/relationships/slideLayout" Target="../slideLayouts/slideLayout477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502" Type="http://schemas.openxmlformats.org/officeDocument/2006/relationships/slideLayout" Target="../slideLayouts/slideLayout502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379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390" Type="http://schemas.openxmlformats.org/officeDocument/2006/relationships/slideLayout" Target="../slideLayouts/slideLayout390.xml"/><Relationship Id="rId404" Type="http://schemas.openxmlformats.org/officeDocument/2006/relationships/slideLayout" Target="../slideLayouts/slideLayout404.xml"/><Relationship Id="rId446" Type="http://schemas.openxmlformats.org/officeDocument/2006/relationships/slideLayout" Target="../slideLayouts/slideLayout446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88" Type="http://schemas.openxmlformats.org/officeDocument/2006/relationships/slideLayout" Target="../slideLayouts/slideLayout488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slideLayout" Target="../slideLayouts/slideLayout348.xml"/><Relationship Id="rId513" Type="http://schemas.openxmlformats.org/officeDocument/2006/relationships/slideLayout" Target="../slideLayouts/slideLayout513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415" Type="http://schemas.openxmlformats.org/officeDocument/2006/relationships/slideLayout" Target="../slideLayouts/slideLayout415.xml"/><Relationship Id="rId457" Type="http://schemas.openxmlformats.org/officeDocument/2006/relationships/slideLayout" Target="../slideLayouts/slideLayout457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478" Type="http://schemas.openxmlformats.org/officeDocument/2006/relationships/slideLayout" Target="../slideLayouts/slideLayout478.xml"/><Relationship Id="rId499" Type="http://schemas.openxmlformats.org/officeDocument/2006/relationships/slideLayout" Target="../slideLayouts/slideLayout499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17" Type="http://schemas.openxmlformats.org/officeDocument/2006/relationships/slideLayout" Target="../slideLayouts/slideLayout317.xml"/><Relationship Id="rId338" Type="http://schemas.openxmlformats.org/officeDocument/2006/relationships/slideLayout" Target="../slideLayouts/slideLayout338.xml"/><Relationship Id="rId359" Type="http://schemas.openxmlformats.org/officeDocument/2006/relationships/slideLayout" Target="../slideLayouts/slideLayout359.xml"/><Relationship Id="rId503" Type="http://schemas.openxmlformats.org/officeDocument/2006/relationships/slideLayout" Target="../slideLayouts/slideLayout503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370" Type="http://schemas.openxmlformats.org/officeDocument/2006/relationships/slideLayout" Target="../slideLayouts/slideLayout370.xml"/><Relationship Id="rId391" Type="http://schemas.openxmlformats.org/officeDocument/2006/relationships/slideLayout" Target="../slideLayouts/slideLayout391.xml"/><Relationship Id="rId405" Type="http://schemas.openxmlformats.org/officeDocument/2006/relationships/slideLayout" Target="../slideLayouts/slideLayout405.xml"/><Relationship Id="rId426" Type="http://schemas.openxmlformats.org/officeDocument/2006/relationships/slideLayout" Target="../slideLayouts/slideLayout426.xml"/><Relationship Id="rId447" Type="http://schemas.openxmlformats.org/officeDocument/2006/relationships/slideLayout" Target="../slideLayouts/slideLayout447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468" Type="http://schemas.openxmlformats.org/officeDocument/2006/relationships/slideLayout" Target="../slideLayouts/slideLayout468.xml"/><Relationship Id="rId489" Type="http://schemas.openxmlformats.org/officeDocument/2006/relationships/slideLayout" Target="../slideLayouts/slideLayout489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28" Type="http://schemas.openxmlformats.org/officeDocument/2006/relationships/slideLayout" Target="../slideLayouts/slideLayout328.xml"/><Relationship Id="rId349" Type="http://schemas.openxmlformats.org/officeDocument/2006/relationships/slideLayout" Target="../slideLayouts/slideLayout349.xml"/><Relationship Id="rId514" Type="http://schemas.openxmlformats.org/officeDocument/2006/relationships/theme" Target="../theme/theme1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360" Type="http://schemas.openxmlformats.org/officeDocument/2006/relationships/slideLayout" Target="../slideLayouts/slideLayout360.xml"/><Relationship Id="rId381" Type="http://schemas.openxmlformats.org/officeDocument/2006/relationships/slideLayout" Target="../slideLayouts/slideLayout381.xml"/><Relationship Id="rId416" Type="http://schemas.openxmlformats.org/officeDocument/2006/relationships/slideLayout" Target="../slideLayouts/slideLayout416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437" Type="http://schemas.openxmlformats.org/officeDocument/2006/relationships/slideLayout" Target="../slideLayouts/slideLayout437.xml"/><Relationship Id="rId458" Type="http://schemas.openxmlformats.org/officeDocument/2006/relationships/slideLayout" Target="../slideLayouts/slideLayout458.xml"/><Relationship Id="rId479" Type="http://schemas.openxmlformats.org/officeDocument/2006/relationships/slideLayout" Target="../slideLayouts/slideLayout479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283" Type="http://schemas.openxmlformats.org/officeDocument/2006/relationships/slideLayout" Target="../slideLayouts/slideLayout283.xml"/><Relationship Id="rId318" Type="http://schemas.openxmlformats.org/officeDocument/2006/relationships/slideLayout" Target="../slideLayouts/slideLayout318.xml"/><Relationship Id="rId339" Type="http://schemas.openxmlformats.org/officeDocument/2006/relationships/slideLayout" Target="../slideLayouts/slideLayout339.xml"/><Relationship Id="rId490" Type="http://schemas.openxmlformats.org/officeDocument/2006/relationships/slideLayout" Target="../slideLayouts/slideLayout490.xml"/><Relationship Id="rId504" Type="http://schemas.openxmlformats.org/officeDocument/2006/relationships/slideLayout" Target="../slideLayouts/slideLayout504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350" Type="http://schemas.openxmlformats.org/officeDocument/2006/relationships/slideLayout" Target="../slideLayouts/slideLayout350.xml"/><Relationship Id="rId371" Type="http://schemas.openxmlformats.org/officeDocument/2006/relationships/slideLayout" Target="../slideLayouts/slideLayout371.xml"/><Relationship Id="rId406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392" Type="http://schemas.openxmlformats.org/officeDocument/2006/relationships/slideLayout" Target="../slideLayouts/slideLayout392.xml"/><Relationship Id="rId427" Type="http://schemas.openxmlformats.org/officeDocument/2006/relationships/slideLayout" Target="../slideLayouts/slideLayout427.xml"/><Relationship Id="rId448" Type="http://schemas.openxmlformats.org/officeDocument/2006/relationships/slideLayout" Target="../slideLayouts/slideLayout448.xml"/><Relationship Id="rId469" Type="http://schemas.openxmlformats.org/officeDocument/2006/relationships/slideLayout" Target="../slideLayouts/slideLayout469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329" Type="http://schemas.openxmlformats.org/officeDocument/2006/relationships/slideLayout" Target="../slideLayouts/slideLayout329.xml"/><Relationship Id="rId480" Type="http://schemas.openxmlformats.org/officeDocument/2006/relationships/slideLayout" Target="../slideLayouts/slideLayout480.xml"/><Relationship Id="rId515" Type="http://schemas.openxmlformats.org/officeDocument/2006/relationships/image" Target="../media/image1.png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Relationship Id="rId361" Type="http://schemas.openxmlformats.org/officeDocument/2006/relationships/slideLayout" Target="../slideLayouts/slideLayout361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382" Type="http://schemas.openxmlformats.org/officeDocument/2006/relationships/slideLayout" Target="../slideLayouts/slideLayout382.xml"/><Relationship Id="rId417" Type="http://schemas.openxmlformats.org/officeDocument/2006/relationships/slideLayout" Target="../slideLayouts/slideLayout417.xml"/><Relationship Id="rId438" Type="http://schemas.openxmlformats.org/officeDocument/2006/relationships/slideLayout" Target="../slideLayouts/slideLayout438.xml"/><Relationship Id="rId459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470" Type="http://schemas.openxmlformats.org/officeDocument/2006/relationships/slideLayout" Target="../slideLayouts/slideLayout470.xml"/><Relationship Id="rId491" Type="http://schemas.openxmlformats.org/officeDocument/2006/relationships/slideLayout" Target="../slideLayouts/slideLayout491.xml"/><Relationship Id="rId505" Type="http://schemas.openxmlformats.org/officeDocument/2006/relationships/slideLayout" Target="../slideLayouts/slideLayout505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351" Type="http://schemas.openxmlformats.org/officeDocument/2006/relationships/slideLayout" Target="../slideLayouts/slideLayout351.xml"/><Relationship Id="rId372" Type="http://schemas.openxmlformats.org/officeDocument/2006/relationships/slideLayout" Target="../slideLayouts/slideLayout372.xml"/><Relationship Id="rId393" Type="http://schemas.openxmlformats.org/officeDocument/2006/relationships/slideLayout" Target="../slideLayouts/slideLayout393.xml"/><Relationship Id="rId407" Type="http://schemas.openxmlformats.org/officeDocument/2006/relationships/slideLayout" Target="../slideLayouts/slideLayout407.xml"/><Relationship Id="rId428" Type="http://schemas.openxmlformats.org/officeDocument/2006/relationships/slideLayout" Target="../slideLayouts/slideLayout428.xml"/><Relationship Id="rId449" Type="http://schemas.openxmlformats.org/officeDocument/2006/relationships/slideLayout" Target="../slideLayouts/slideLayout449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460" Type="http://schemas.openxmlformats.org/officeDocument/2006/relationships/slideLayout" Target="../slideLayouts/slideLayout460.xml"/><Relationship Id="rId481" Type="http://schemas.openxmlformats.org/officeDocument/2006/relationships/slideLayout" Target="../slideLayouts/slideLayout48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362" Type="http://schemas.openxmlformats.org/officeDocument/2006/relationships/slideLayout" Target="../slideLayouts/slideLayout362.xml"/><Relationship Id="rId383" Type="http://schemas.openxmlformats.org/officeDocument/2006/relationships/slideLayout" Target="../slideLayouts/slideLayout383.xml"/><Relationship Id="rId418" Type="http://schemas.openxmlformats.org/officeDocument/2006/relationships/slideLayout" Target="../slideLayouts/slideLayout418.xml"/><Relationship Id="rId439" Type="http://schemas.openxmlformats.org/officeDocument/2006/relationships/slideLayout" Target="../slideLayouts/slideLayout439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450" Type="http://schemas.openxmlformats.org/officeDocument/2006/relationships/slideLayout" Target="../slideLayouts/slideLayout450.xml"/><Relationship Id="rId471" Type="http://schemas.openxmlformats.org/officeDocument/2006/relationships/slideLayout" Target="../slideLayouts/slideLayout471.xml"/><Relationship Id="rId506" Type="http://schemas.openxmlformats.org/officeDocument/2006/relationships/slideLayout" Target="../slideLayouts/slideLayout506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492" Type="http://schemas.openxmlformats.org/officeDocument/2006/relationships/slideLayout" Target="../slideLayouts/slideLayout492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352" Type="http://schemas.openxmlformats.org/officeDocument/2006/relationships/slideLayout" Target="../slideLayouts/slideLayout352.xml"/><Relationship Id="rId373" Type="http://schemas.openxmlformats.org/officeDocument/2006/relationships/slideLayout" Target="../slideLayouts/slideLayout373.xml"/><Relationship Id="rId394" Type="http://schemas.openxmlformats.org/officeDocument/2006/relationships/slideLayout" Target="../slideLayouts/slideLayout394.xml"/><Relationship Id="rId408" Type="http://schemas.openxmlformats.org/officeDocument/2006/relationships/slideLayout" Target="../slideLayouts/slideLayout408.xml"/><Relationship Id="rId429" Type="http://schemas.openxmlformats.org/officeDocument/2006/relationships/slideLayout" Target="../slideLayouts/slideLayout429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440" Type="http://schemas.openxmlformats.org/officeDocument/2006/relationships/slideLayout" Target="../slideLayouts/slideLayout440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461" Type="http://schemas.openxmlformats.org/officeDocument/2006/relationships/slideLayout" Target="../slideLayouts/slideLayout461.xml"/><Relationship Id="rId482" Type="http://schemas.openxmlformats.org/officeDocument/2006/relationships/slideLayout" Target="../slideLayouts/slideLayout482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363" Type="http://schemas.openxmlformats.org/officeDocument/2006/relationships/slideLayout" Target="../slideLayouts/slideLayout363.xml"/><Relationship Id="rId384" Type="http://schemas.openxmlformats.org/officeDocument/2006/relationships/slideLayout" Target="../slideLayouts/slideLayout384.xml"/><Relationship Id="rId419" Type="http://schemas.openxmlformats.org/officeDocument/2006/relationships/slideLayout" Target="../slideLayouts/slideLayout419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430" Type="http://schemas.openxmlformats.org/officeDocument/2006/relationships/slideLayout" Target="../slideLayouts/slideLayout430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451" Type="http://schemas.openxmlformats.org/officeDocument/2006/relationships/slideLayout" Target="../slideLayouts/slideLayout451.xml"/><Relationship Id="rId472" Type="http://schemas.openxmlformats.org/officeDocument/2006/relationships/slideLayout" Target="../slideLayouts/slideLayout472.xml"/><Relationship Id="rId493" Type="http://schemas.openxmlformats.org/officeDocument/2006/relationships/slideLayout" Target="../slideLayouts/slideLayout493.xml"/><Relationship Id="rId507" Type="http://schemas.openxmlformats.org/officeDocument/2006/relationships/slideLayout" Target="../slideLayouts/slideLayout507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353" Type="http://schemas.openxmlformats.org/officeDocument/2006/relationships/slideLayout" Target="../slideLayouts/slideLayout353.xml"/><Relationship Id="rId374" Type="http://schemas.openxmlformats.org/officeDocument/2006/relationships/slideLayout" Target="../slideLayouts/slideLayout374.xml"/><Relationship Id="rId395" Type="http://schemas.openxmlformats.org/officeDocument/2006/relationships/slideLayout" Target="../slideLayouts/slideLayout395.xml"/><Relationship Id="rId409" Type="http://schemas.openxmlformats.org/officeDocument/2006/relationships/slideLayout" Target="../slideLayouts/slideLayout409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420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41" Type="http://schemas.openxmlformats.org/officeDocument/2006/relationships/slideLayout" Target="../slideLayouts/slideLayout441.xml"/><Relationship Id="rId462" Type="http://schemas.openxmlformats.org/officeDocument/2006/relationships/slideLayout" Target="../slideLayouts/slideLayout462.xml"/><Relationship Id="rId483" Type="http://schemas.openxmlformats.org/officeDocument/2006/relationships/slideLayout" Target="../slideLayouts/slideLayout483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364" Type="http://schemas.openxmlformats.org/officeDocument/2006/relationships/slideLayout" Target="../slideLayouts/slideLayout364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385" Type="http://schemas.openxmlformats.org/officeDocument/2006/relationships/slideLayout" Target="../slideLayouts/slideLayout385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410" Type="http://schemas.openxmlformats.org/officeDocument/2006/relationships/slideLayout" Target="../slideLayouts/slideLayout410.xml"/><Relationship Id="rId431" Type="http://schemas.openxmlformats.org/officeDocument/2006/relationships/slideLayout" Target="../slideLayouts/slideLayout431.xml"/><Relationship Id="rId452" Type="http://schemas.openxmlformats.org/officeDocument/2006/relationships/slideLayout" Target="../slideLayouts/slideLayout452.xml"/><Relationship Id="rId473" Type="http://schemas.openxmlformats.org/officeDocument/2006/relationships/slideLayout" Target="../slideLayouts/slideLayout473.xml"/><Relationship Id="rId494" Type="http://schemas.openxmlformats.org/officeDocument/2006/relationships/slideLayout" Target="../slideLayouts/slideLayout494.xml"/><Relationship Id="rId508" Type="http://schemas.openxmlformats.org/officeDocument/2006/relationships/slideLayout" Target="../slideLayouts/slideLayout508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354" Type="http://schemas.openxmlformats.org/officeDocument/2006/relationships/slideLayout" Target="../slideLayouts/slideLayout354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75" Type="http://schemas.openxmlformats.org/officeDocument/2006/relationships/slideLayout" Target="../slideLayouts/slideLayout375.xml"/><Relationship Id="rId396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400" Type="http://schemas.openxmlformats.org/officeDocument/2006/relationships/slideLayout" Target="../slideLayouts/slideLayout400.xml"/><Relationship Id="rId421" Type="http://schemas.openxmlformats.org/officeDocument/2006/relationships/slideLayout" Target="../slideLayouts/slideLayout421.xml"/><Relationship Id="rId442" Type="http://schemas.openxmlformats.org/officeDocument/2006/relationships/slideLayout" Target="../slideLayouts/slideLayout442.xml"/><Relationship Id="rId463" Type="http://schemas.openxmlformats.org/officeDocument/2006/relationships/slideLayout" Target="../slideLayouts/slideLayout463.xml"/><Relationship Id="rId484" Type="http://schemas.openxmlformats.org/officeDocument/2006/relationships/slideLayout" Target="../slideLayouts/slideLayout484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365" Type="http://schemas.openxmlformats.org/officeDocument/2006/relationships/slideLayout" Target="../slideLayouts/slideLayout365.xml"/><Relationship Id="rId386" Type="http://schemas.openxmlformats.org/officeDocument/2006/relationships/slideLayout" Target="../slideLayouts/slideLayout386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411" Type="http://schemas.openxmlformats.org/officeDocument/2006/relationships/slideLayout" Target="../slideLayouts/slideLayout411.xml"/><Relationship Id="rId432" Type="http://schemas.openxmlformats.org/officeDocument/2006/relationships/slideLayout" Target="../slideLayouts/slideLayout432.xml"/><Relationship Id="rId453" Type="http://schemas.openxmlformats.org/officeDocument/2006/relationships/slideLayout" Target="../slideLayouts/slideLayout453.xml"/><Relationship Id="rId474" Type="http://schemas.openxmlformats.org/officeDocument/2006/relationships/slideLayout" Target="../slideLayouts/slideLayout474.xml"/><Relationship Id="rId509" Type="http://schemas.openxmlformats.org/officeDocument/2006/relationships/slideLayout" Target="../slideLayouts/slideLayout509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49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355" Type="http://schemas.openxmlformats.org/officeDocument/2006/relationships/slideLayout" Target="../slideLayouts/slideLayout355.xml"/><Relationship Id="rId376" Type="http://schemas.openxmlformats.org/officeDocument/2006/relationships/slideLayout" Target="../slideLayouts/slideLayout376.xml"/><Relationship Id="rId397" Type="http://schemas.openxmlformats.org/officeDocument/2006/relationships/slideLayout" Target="../slideLayouts/slideLayout397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401" Type="http://schemas.openxmlformats.org/officeDocument/2006/relationships/slideLayout" Target="../slideLayouts/slideLayout401.xml"/><Relationship Id="rId422" Type="http://schemas.openxmlformats.org/officeDocument/2006/relationships/slideLayout" Target="../slideLayouts/slideLayout422.xml"/><Relationship Id="rId443" Type="http://schemas.openxmlformats.org/officeDocument/2006/relationships/slideLayout" Target="../slideLayouts/slideLayout443.xml"/><Relationship Id="rId464" Type="http://schemas.openxmlformats.org/officeDocument/2006/relationships/slideLayout" Target="../slideLayouts/slideLayout464.xml"/><Relationship Id="rId303" Type="http://schemas.openxmlformats.org/officeDocument/2006/relationships/slideLayout" Target="../slideLayouts/slideLayout303.xml"/><Relationship Id="rId485" Type="http://schemas.openxmlformats.org/officeDocument/2006/relationships/slideLayout" Target="../slideLayouts/slideLayout485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387" Type="http://schemas.openxmlformats.org/officeDocument/2006/relationships/slideLayout" Target="../slideLayouts/slideLayout387.xml"/><Relationship Id="rId510" Type="http://schemas.openxmlformats.org/officeDocument/2006/relationships/slideLayout" Target="../slideLayouts/slideLayout51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412" Type="http://schemas.openxmlformats.org/officeDocument/2006/relationships/slideLayout" Target="../slideLayouts/slideLayout412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454" Type="http://schemas.openxmlformats.org/officeDocument/2006/relationships/slideLayout" Target="../slideLayouts/slideLayout454.xml"/><Relationship Id="rId49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356" Type="http://schemas.openxmlformats.org/officeDocument/2006/relationships/slideLayout" Target="../slideLayouts/slideLayout356.xml"/><Relationship Id="rId398" Type="http://schemas.openxmlformats.org/officeDocument/2006/relationships/slideLayout" Target="../slideLayouts/slideLayout398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423" Type="http://schemas.openxmlformats.org/officeDocument/2006/relationships/slideLayout" Target="../slideLayouts/slideLayout423.xml"/><Relationship Id="rId258" Type="http://schemas.openxmlformats.org/officeDocument/2006/relationships/slideLayout" Target="../slideLayouts/slideLayout258.xml"/><Relationship Id="rId465" Type="http://schemas.openxmlformats.org/officeDocument/2006/relationships/slideLayout" Target="../slideLayouts/slideLayout465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367" Type="http://schemas.openxmlformats.org/officeDocument/2006/relationships/slideLayout" Target="../slideLayouts/slideLayout367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434" Type="http://schemas.openxmlformats.org/officeDocument/2006/relationships/slideLayout" Target="../slideLayouts/slideLayout434.xml"/><Relationship Id="rId476" Type="http://schemas.openxmlformats.org/officeDocument/2006/relationships/slideLayout" Target="../slideLayouts/slideLayout476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501" Type="http://schemas.openxmlformats.org/officeDocument/2006/relationships/slideLayout" Target="../slideLayouts/slideLayout501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378" Type="http://schemas.openxmlformats.org/officeDocument/2006/relationships/slideLayout" Target="../slideLayouts/slideLayout378.xml"/><Relationship Id="rId403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445" Type="http://schemas.openxmlformats.org/officeDocument/2006/relationships/slideLayout" Target="../slideLayouts/slideLayout445.xml"/><Relationship Id="rId487" Type="http://schemas.openxmlformats.org/officeDocument/2006/relationships/slideLayout" Target="../slideLayouts/slideLayout487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512" Type="http://schemas.openxmlformats.org/officeDocument/2006/relationships/slideLayout" Target="../slideLayouts/slideLayout512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389" Type="http://schemas.openxmlformats.org/officeDocument/2006/relationships/slideLayout" Target="../slideLayouts/slideLayout389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414" Type="http://schemas.openxmlformats.org/officeDocument/2006/relationships/slideLayout" Target="../slideLayouts/slideLayout414.xml"/><Relationship Id="rId456" Type="http://schemas.openxmlformats.org/officeDocument/2006/relationships/slideLayout" Target="../slideLayouts/slideLayout456.xml"/><Relationship Id="rId498" Type="http://schemas.openxmlformats.org/officeDocument/2006/relationships/slideLayout" Target="../slideLayouts/slideLayout498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358" Type="http://schemas.openxmlformats.org/officeDocument/2006/relationships/slideLayout" Target="../slideLayouts/slideLayout358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425" Type="http://schemas.openxmlformats.org/officeDocument/2006/relationships/slideLayout" Target="../slideLayouts/slideLayout425.xml"/><Relationship Id="rId467" Type="http://schemas.openxmlformats.org/officeDocument/2006/relationships/slideLayout" Target="../slideLayouts/slideLayout467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369" Type="http://schemas.openxmlformats.org/officeDocument/2006/relationships/slideLayout" Target="../slideLayouts/slideLayout369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380" Type="http://schemas.openxmlformats.org/officeDocument/2006/relationships/slideLayout" Target="../slideLayouts/slideLayout380.xml"/><Relationship Id="rId436" Type="http://schemas.openxmlformats.org/officeDocument/2006/relationships/slideLayout" Target="../slideLayouts/slideLayout4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15"/>
          <a:srcRect/>
          <a:tile sx="50000" sy="5000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  <p:sldLayoutId id="2147483948" r:id="rId300"/>
    <p:sldLayoutId id="2147483949" r:id="rId301"/>
    <p:sldLayoutId id="2147483950" r:id="rId302"/>
    <p:sldLayoutId id="2147483951" r:id="rId303"/>
    <p:sldLayoutId id="2147483952" r:id="rId304"/>
    <p:sldLayoutId id="2147483953" r:id="rId305"/>
    <p:sldLayoutId id="2147483954" r:id="rId306"/>
    <p:sldLayoutId id="2147483955" r:id="rId307"/>
    <p:sldLayoutId id="2147483956" r:id="rId308"/>
    <p:sldLayoutId id="2147483957" r:id="rId309"/>
    <p:sldLayoutId id="2147483958" r:id="rId310"/>
    <p:sldLayoutId id="2147483959" r:id="rId311"/>
    <p:sldLayoutId id="2147483960" r:id="rId312"/>
    <p:sldLayoutId id="2147483961" r:id="rId313"/>
    <p:sldLayoutId id="2147483962" r:id="rId314"/>
    <p:sldLayoutId id="2147483963" r:id="rId315"/>
    <p:sldLayoutId id="2147483964" r:id="rId316"/>
    <p:sldLayoutId id="2147483965" r:id="rId317"/>
    <p:sldLayoutId id="2147483966" r:id="rId318"/>
    <p:sldLayoutId id="2147483967" r:id="rId319"/>
    <p:sldLayoutId id="2147483968" r:id="rId320"/>
    <p:sldLayoutId id="2147483969" r:id="rId321"/>
    <p:sldLayoutId id="2147483970" r:id="rId322"/>
    <p:sldLayoutId id="2147483971" r:id="rId323"/>
    <p:sldLayoutId id="2147483972" r:id="rId324"/>
    <p:sldLayoutId id="2147483973" r:id="rId325"/>
    <p:sldLayoutId id="2147483974" r:id="rId326"/>
    <p:sldLayoutId id="2147483975" r:id="rId327"/>
    <p:sldLayoutId id="2147483976" r:id="rId328"/>
    <p:sldLayoutId id="2147483977" r:id="rId329"/>
    <p:sldLayoutId id="2147483978" r:id="rId330"/>
    <p:sldLayoutId id="2147483979" r:id="rId331"/>
    <p:sldLayoutId id="2147483980" r:id="rId332"/>
    <p:sldLayoutId id="2147483981" r:id="rId333"/>
    <p:sldLayoutId id="2147483982" r:id="rId334"/>
    <p:sldLayoutId id="2147483983" r:id="rId335"/>
    <p:sldLayoutId id="2147483984" r:id="rId336"/>
    <p:sldLayoutId id="2147483985" r:id="rId337"/>
    <p:sldLayoutId id="2147483986" r:id="rId338"/>
    <p:sldLayoutId id="2147483987" r:id="rId339"/>
    <p:sldLayoutId id="2147483988" r:id="rId340"/>
    <p:sldLayoutId id="2147483989" r:id="rId341"/>
    <p:sldLayoutId id="2147483990" r:id="rId342"/>
    <p:sldLayoutId id="2147483991" r:id="rId343"/>
    <p:sldLayoutId id="2147483992" r:id="rId344"/>
    <p:sldLayoutId id="2147483993" r:id="rId345"/>
    <p:sldLayoutId id="2147483994" r:id="rId346"/>
    <p:sldLayoutId id="2147483995" r:id="rId347"/>
    <p:sldLayoutId id="2147483996" r:id="rId348"/>
    <p:sldLayoutId id="2147483997" r:id="rId349"/>
    <p:sldLayoutId id="2147483998" r:id="rId350"/>
    <p:sldLayoutId id="2147483999" r:id="rId351"/>
    <p:sldLayoutId id="2147484000" r:id="rId352"/>
    <p:sldLayoutId id="2147484001" r:id="rId353"/>
    <p:sldLayoutId id="2147484002" r:id="rId354"/>
    <p:sldLayoutId id="2147484003" r:id="rId355"/>
    <p:sldLayoutId id="2147484004" r:id="rId356"/>
    <p:sldLayoutId id="2147484005" r:id="rId357"/>
    <p:sldLayoutId id="2147484006" r:id="rId358"/>
    <p:sldLayoutId id="2147484007" r:id="rId359"/>
    <p:sldLayoutId id="2147484008" r:id="rId360"/>
    <p:sldLayoutId id="2147484009" r:id="rId361"/>
    <p:sldLayoutId id="2147484010" r:id="rId362"/>
    <p:sldLayoutId id="2147484011" r:id="rId363"/>
    <p:sldLayoutId id="2147484012" r:id="rId364"/>
    <p:sldLayoutId id="2147484013" r:id="rId365"/>
    <p:sldLayoutId id="2147484014" r:id="rId366"/>
    <p:sldLayoutId id="2147484015" r:id="rId367"/>
    <p:sldLayoutId id="2147484016" r:id="rId368"/>
    <p:sldLayoutId id="2147484017" r:id="rId369"/>
    <p:sldLayoutId id="2147484018" r:id="rId370"/>
    <p:sldLayoutId id="2147484019" r:id="rId371"/>
    <p:sldLayoutId id="2147484020" r:id="rId372"/>
    <p:sldLayoutId id="2147484021" r:id="rId373"/>
    <p:sldLayoutId id="2147484022" r:id="rId374"/>
    <p:sldLayoutId id="2147484023" r:id="rId375"/>
    <p:sldLayoutId id="2147484024" r:id="rId376"/>
    <p:sldLayoutId id="2147484025" r:id="rId377"/>
    <p:sldLayoutId id="2147484026" r:id="rId378"/>
    <p:sldLayoutId id="2147484027" r:id="rId379"/>
    <p:sldLayoutId id="2147484028" r:id="rId380"/>
    <p:sldLayoutId id="2147484029" r:id="rId381"/>
    <p:sldLayoutId id="2147484030" r:id="rId382"/>
    <p:sldLayoutId id="2147484031" r:id="rId383"/>
    <p:sldLayoutId id="2147484032" r:id="rId384"/>
    <p:sldLayoutId id="2147484033" r:id="rId385"/>
    <p:sldLayoutId id="2147484034" r:id="rId386"/>
    <p:sldLayoutId id="2147484035" r:id="rId387"/>
    <p:sldLayoutId id="2147484036" r:id="rId388"/>
    <p:sldLayoutId id="2147484037" r:id="rId389"/>
    <p:sldLayoutId id="2147484038" r:id="rId390"/>
    <p:sldLayoutId id="2147484039" r:id="rId391"/>
    <p:sldLayoutId id="2147484040" r:id="rId392"/>
    <p:sldLayoutId id="2147484041" r:id="rId393"/>
    <p:sldLayoutId id="2147484042" r:id="rId394"/>
    <p:sldLayoutId id="2147484043" r:id="rId395"/>
    <p:sldLayoutId id="2147484044" r:id="rId396"/>
    <p:sldLayoutId id="2147484045" r:id="rId397"/>
    <p:sldLayoutId id="2147484046" r:id="rId398"/>
    <p:sldLayoutId id="2147484047" r:id="rId399"/>
    <p:sldLayoutId id="2147484048" r:id="rId400"/>
    <p:sldLayoutId id="2147484049" r:id="rId401"/>
    <p:sldLayoutId id="2147484050" r:id="rId402"/>
    <p:sldLayoutId id="2147484051" r:id="rId403"/>
    <p:sldLayoutId id="2147484052" r:id="rId404"/>
    <p:sldLayoutId id="2147484053" r:id="rId405"/>
    <p:sldLayoutId id="2147484054" r:id="rId406"/>
    <p:sldLayoutId id="2147484055" r:id="rId407"/>
    <p:sldLayoutId id="2147484056" r:id="rId408"/>
    <p:sldLayoutId id="2147484057" r:id="rId409"/>
    <p:sldLayoutId id="2147484058" r:id="rId410"/>
    <p:sldLayoutId id="2147484059" r:id="rId411"/>
    <p:sldLayoutId id="2147484060" r:id="rId412"/>
    <p:sldLayoutId id="2147484061" r:id="rId413"/>
    <p:sldLayoutId id="2147484062" r:id="rId414"/>
    <p:sldLayoutId id="2147484063" r:id="rId415"/>
    <p:sldLayoutId id="2147484064" r:id="rId416"/>
    <p:sldLayoutId id="2147484065" r:id="rId417"/>
    <p:sldLayoutId id="2147484066" r:id="rId418"/>
    <p:sldLayoutId id="2147484067" r:id="rId419"/>
    <p:sldLayoutId id="2147484068" r:id="rId420"/>
    <p:sldLayoutId id="2147484069" r:id="rId421"/>
    <p:sldLayoutId id="2147484070" r:id="rId422"/>
    <p:sldLayoutId id="2147484071" r:id="rId423"/>
    <p:sldLayoutId id="2147484072" r:id="rId424"/>
    <p:sldLayoutId id="2147484073" r:id="rId425"/>
    <p:sldLayoutId id="2147484074" r:id="rId426"/>
    <p:sldLayoutId id="2147484075" r:id="rId427"/>
    <p:sldLayoutId id="2147484076" r:id="rId428"/>
    <p:sldLayoutId id="2147484077" r:id="rId429"/>
    <p:sldLayoutId id="2147484078" r:id="rId430"/>
    <p:sldLayoutId id="2147484079" r:id="rId431"/>
    <p:sldLayoutId id="2147484080" r:id="rId432"/>
    <p:sldLayoutId id="2147484081" r:id="rId433"/>
    <p:sldLayoutId id="2147484082" r:id="rId434"/>
    <p:sldLayoutId id="2147484083" r:id="rId435"/>
    <p:sldLayoutId id="2147484084" r:id="rId436"/>
    <p:sldLayoutId id="2147484085" r:id="rId437"/>
    <p:sldLayoutId id="2147484086" r:id="rId438"/>
    <p:sldLayoutId id="2147484087" r:id="rId439"/>
    <p:sldLayoutId id="2147484088" r:id="rId440"/>
    <p:sldLayoutId id="2147484089" r:id="rId441"/>
    <p:sldLayoutId id="2147484090" r:id="rId442"/>
    <p:sldLayoutId id="2147484091" r:id="rId443"/>
    <p:sldLayoutId id="2147484092" r:id="rId444"/>
    <p:sldLayoutId id="2147484093" r:id="rId445"/>
    <p:sldLayoutId id="2147484094" r:id="rId446"/>
    <p:sldLayoutId id="2147484095" r:id="rId447"/>
    <p:sldLayoutId id="2147484096" r:id="rId448"/>
    <p:sldLayoutId id="2147484097" r:id="rId449"/>
    <p:sldLayoutId id="2147484098" r:id="rId450"/>
    <p:sldLayoutId id="2147484099" r:id="rId451"/>
    <p:sldLayoutId id="2147484100" r:id="rId452"/>
    <p:sldLayoutId id="2147484101" r:id="rId453"/>
    <p:sldLayoutId id="2147484102" r:id="rId454"/>
    <p:sldLayoutId id="2147484103" r:id="rId455"/>
    <p:sldLayoutId id="2147484104" r:id="rId456"/>
    <p:sldLayoutId id="2147484105" r:id="rId457"/>
    <p:sldLayoutId id="2147484106" r:id="rId458"/>
    <p:sldLayoutId id="2147484107" r:id="rId459"/>
    <p:sldLayoutId id="2147484108" r:id="rId460"/>
    <p:sldLayoutId id="2147484109" r:id="rId461"/>
    <p:sldLayoutId id="2147484110" r:id="rId462"/>
    <p:sldLayoutId id="2147484111" r:id="rId463"/>
    <p:sldLayoutId id="2147484112" r:id="rId464"/>
    <p:sldLayoutId id="2147484113" r:id="rId465"/>
    <p:sldLayoutId id="2147484114" r:id="rId466"/>
    <p:sldLayoutId id="2147484115" r:id="rId467"/>
    <p:sldLayoutId id="2147484116" r:id="rId468"/>
    <p:sldLayoutId id="2147484117" r:id="rId469"/>
    <p:sldLayoutId id="2147484118" r:id="rId470"/>
    <p:sldLayoutId id="2147484119" r:id="rId471"/>
    <p:sldLayoutId id="2147484120" r:id="rId472"/>
    <p:sldLayoutId id="2147484121" r:id="rId473"/>
    <p:sldLayoutId id="2147484122" r:id="rId474"/>
    <p:sldLayoutId id="2147484123" r:id="rId475"/>
    <p:sldLayoutId id="2147484124" r:id="rId476"/>
    <p:sldLayoutId id="2147484125" r:id="rId477"/>
    <p:sldLayoutId id="2147484126" r:id="rId478"/>
    <p:sldLayoutId id="2147484127" r:id="rId479"/>
    <p:sldLayoutId id="2147484128" r:id="rId480"/>
    <p:sldLayoutId id="2147484129" r:id="rId481"/>
    <p:sldLayoutId id="2147484130" r:id="rId482"/>
    <p:sldLayoutId id="2147484131" r:id="rId483"/>
    <p:sldLayoutId id="2147484132" r:id="rId484"/>
    <p:sldLayoutId id="2147484133" r:id="rId485"/>
    <p:sldLayoutId id="2147484134" r:id="rId486"/>
    <p:sldLayoutId id="2147484135" r:id="rId487"/>
    <p:sldLayoutId id="2147484136" r:id="rId488"/>
    <p:sldLayoutId id="2147484137" r:id="rId489"/>
    <p:sldLayoutId id="2147484138" r:id="rId490"/>
    <p:sldLayoutId id="2147484139" r:id="rId491"/>
    <p:sldLayoutId id="2147484140" r:id="rId492"/>
    <p:sldLayoutId id="2147484141" r:id="rId493"/>
    <p:sldLayoutId id="2147484142" r:id="rId494"/>
    <p:sldLayoutId id="2147484143" r:id="rId495"/>
    <p:sldLayoutId id="2147484144" r:id="rId496"/>
    <p:sldLayoutId id="2147484145" r:id="rId497"/>
    <p:sldLayoutId id="2147484146" r:id="rId498"/>
    <p:sldLayoutId id="2147484147" r:id="rId499"/>
    <p:sldLayoutId id="2147484148" r:id="rId500"/>
    <p:sldLayoutId id="2147484149" r:id="rId501"/>
    <p:sldLayoutId id="2147484150" r:id="rId502"/>
    <p:sldLayoutId id="2147484151" r:id="rId503"/>
    <p:sldLayoutId id="2147484152" r:id="rId504"/>
    <p:sldLayoutId id="2147484153" r:id="rId505"/>
    <p:sldLayoutId id="2147484154" r:id="rId506"/>
    <p:sldLayoutId id="2147484155" r:id="rId507"/>
    <p:sldLayoutId id="2147484156" r:id="rId508"/>
    <p:sldLayoutId id="2147484157" r:id="rId509"/>
    <p:sldLayoutId id="2147484158" r:id="rId510"/>
    <p:sldLayoutId id="2147484159" r:id="rId511"/>
    <p:sldLayoutId id="2147484160" r:id="rId512"/>
    <p:sldLayoutId id="2147484161" r:id="rId5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 txBox="1"/>
          <p:nvPr/>
        </p:nvSpPr>
        <p:spPr>
          <a:xfrm>
            <a:off x="4437230" y="3792595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5" name="文本占位符 7"/>
          <p:cNvSpPr txBox="1"/>
          <p:nvPr/>
        </p:nvSpPr>
        <p:spPr>
          <a:xfrm>
            <a:off x="4446801" y="4062353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-19685" y="1891665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国安数据管理系统</a:t>
            </a:r>
            <a:r>
              <a:rPr kumimoji="1" lang="zh-CN" altLang="en-US" sz="3200" b="1" dirty="0" smtClean="0">
                <a:sym typeface="+mn-ea"/>
              </a:rPr>
              <a:t/>
            </a:r>
            <a:br>
              <a:rPr kumimoji="1" lang="zh-CN" altLang="en-US" sz="3200" b="1" dirty="0" smtClean="0">
                <a:sym typeface="+mn-ea"/>
              </a:rPr>
            </a:br>
            <a:r>
              <a:rPr kumimoji="1" lang="zh-CN" altLang="en-US" sz="3200" b="1" dirty="0" smtClean="0">
                <a:sym typeface="+mn-ea"/>
              </a:rPr>
              <a:t>门店人员管理功能说明手册</a:t>
            </a:r>
          </a:p>
        </p:txBody>
      </p:sp>
      <p:sp>
        <p:nvSpPr>
          <p:cNvPr id="8" name="文本占位符 7"/>
          <p:cNvSpPr txBox="1"/>
          <p:nvPr/>
        </p:nvSpPr>
        <p:spPr>
          <a:xfrm>
            <a:off x="3654301" y="3841140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平台数据中心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150" y="698500"/>
            <a:ext cx="313182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员工基础数据管理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查询编辑</a:t>
            </a:r>
          </a:p>
        </p:txBody>
      </p:sp>
      <p:pic>
        <p:nvPicPr>
          <p:cNvPr id="5" name="图片 4" descr="C:\Users\Administrator\Desktop\QQ截图20170627171409.pngQQ截图2017062717140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1525" y="1019810"/>
            <a:ext cx="7576185" cy="3517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06065" y="2940685"/>
            <a:ext cx="2143125" cy="593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搜索条件</a:t>
            </a:r>
          </a:p>
          <a:p>
            <a:pPr algn="l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83170" y="3711575"/>
            <a:ext cx="441960" cy="18923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61835" y="2940685"/>
            <a:ext cx="441960" cy="32575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150" y="698500"/>
            <a:ext cx="295465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员工基础数据管理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查询编辑</a:t>
            </a:r>
          </a:p>
        </p:txBody>
      </p:sp>
      <p:pic>
        <p:nvPicPr>
          <p:cNvPr id="5" name="图片 4" descr="C:\Users\Administrator\Desktop\新建\QQ截图20161129161437.pngQQ截图2016112916143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1208" y="1006793"/>
            <a:ext cx="7576820" cy="35439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42785" y="1830705"/>
            <a:ext cx="951230" cy="593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</a:t>
            </a:r>
          </a:p>
          <a:p>
            <a:pPr algn="l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42785" y="1456055"/>
            <a:ext cx="556895" cy="27368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150" y="698500"/>
            <a:ext cx="51917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●门店信息管理（门店）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1150" y="2330450"/>
            <a:ext cx="519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●门店经理管理（运营经理、店长）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1150" y="1501775"/>
            <a:ext cx="750189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●员工基础数据管理（国安侠、综合管理、副店长）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06399"/>
            <a:ext cx="8229600" cy="33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363" y="698622"/>
            <a:ext cx="3550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门店经理管理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新增店长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运营经理</a:t>
            </a:r>
          </a:p>
          <a:p>
            <a:endPara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50175" y="1942988"/>
            <a:ext cx="252730" cy="23241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1144" y="2758440"/>
            <a:ext cx="1108715" cy="31496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364" y="698622"/>
            <a:ext cx="341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门店经理管理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新增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店长</a:t>
            </a:r>
          </a:p>
        </p:txBody>
      </p:sp>
      <p:pic>
        <p:nvPicPr>
          <p:cNvPr id="5" name="图片 4" descr="C:\Users\Administrator\Desktop\新建\QQ截图20161129161700.pngQQ截图2016112916170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80415" y="1009650"/>
            <a:ext cx="7558405" cy="35382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24065" y="1779905"/>
            <a:ext cx="951230" cy="593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</a:t>
            </a:r>
          </a:p>
          <a:p>
            <a:pPr algn="l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24065" y="1456055"/>
            <a:ext cx="556895" cy="27368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14" y="1016352"/>
            <a:ext cx="8084371" cy="329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2"/>
          <p:cNvSpPr txBox="1">
            <a:spLocks/>
          </p:cNvSpPr>
          <p:nvPr/>
        </p:nvSpPr>
        <p:spPr>
          <a:xfrm>
            <a:off x="457200" y="196783"/>
            <a:ext cx="8229600" cy="415193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l"/>
            <a:r>
              <a:rPr lang="zh-CN" altLang="en-US" smtClean="0"/>
              <a:t>门店信息线上操作</a:t>
            </a:r>
            <a:endParaRPr lang="zh-CN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311364" y="698622"/>
            <a:ext cx="341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门店经理管理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新增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运营经理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03763" y="1470940"/>
            <a:ext cx="951230" cy="593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</a:t>
            </a:r>
          </a:p>
          <a:p>
            <a:pPr algn="l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680962" y="1045527"/>
            <a:ext cx="430306" cy="27368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59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06399"/>
            <a:ext cx="8229600" cy="33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364" y="698622"/>
            <a:ext cx="2494717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门店经理管理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查询编辑</a:t>
            </a:r>
          </a:p>
        </p:txBody>
      </p:sp>
      <p:sp>
        <p:nvSpPr>
          <p:cNvPr id="9" name="矩形 8"/>
          <p:cNvSpPr/>
          <p:nvPr/>
        </p:nvSpPr>
        <p:spPr>
          <a:xfrm>
            <a:off x="7774939" y="1944950"/>
            <a:ext cx="380365" cy="23241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7200" y="2760793"/>
            <a:ext cx="909021" cy="31496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02672" y="1820097"/>
            <a:ext cx="2143125" cy="593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搜索条件</a:t>
            </a:r>
          </a:p>
          <a:p>
            <a:pPr algn="l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8127" y="2635626"/>
            <a:ext cx="298674" cy="20047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0" y="1018027"/>
            <a:ext cx="8581635" cy="343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364" y="698622"/>
            <a:ext cx="2494717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门店经理管理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查询编辑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99131" y="1537786"/>
            <a:ext cx="951230" cy="593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</a:t>
            </a:r>
          </a:p>
          <a:p>
            <a:pPr algn="l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94015" y="1239933"/>
            <a:ext cx="556895" cy="27368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44170" y="2010410"/>
            <a:ext cx="8293735" cy="1173480"/>
          </a:xfrm>
        </p:spPr>
        <p:txBody>
          <a:bodyPr/>
          <a:lstStyle/>
          <a:p>
            <a:pPr algn="ctr"/>
            <a:r>
              <a:rPr lang="zh-CN" altLang="zh-CN" b="1"/>
              <a:t>谢 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364" y="698622"/>
            <a:ext cx="2494717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门店信息管理</a:t>
            </a:r>
          </a:p>
        </p:txBody>
      </p:sp>
      <p:pic>
        <p:nvPicPr>
          <p:cNvPr id="5" name="图片 4" descr="C:\Users\Administrator\Desktop\新建\QQ截图20161129160318.pngQQ截图201611291603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6443" y="992505"/>
            <a:ext cx="7626350" cy="35725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6760" y="2547620"/>
            <a:ext cx="1601470" cy="32639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150" y="698500"/>
            <a:ext cx="51917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●门店信息管理（门店）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1150" y="2330450"/>
            <a:ext cx="519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●门店经理管理（运营经理、店长）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1150" y="1501775"/>
            <a:ext cx="750189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●员工基础数据管理（国安侠、综合管理、副店长）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364" y="698622"/>
            <a:ext cx="2494717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门店信息管理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新增</a:t>
            </a:r>
          </a:p>
        </p:txBody>
      </p:sp>
      <p:pic>
        <p:nvPicPr>
          <p:cNvPr id="5" name="图片 4" descr="C:\Users\Administrator\Desktop\新建\QQ截图20161129160757.pngQQ截图2016112916075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6443" y="996633"/>
            <a:ext cx="7626350" cy="35642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6760" y="3462020"/>
            <a:ext cx="1601470" cy="32639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167245" y="2615565"/>
            <a:ext cx="358140" cy="24320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10455" y="2615565"/>
            <a:ext cx="2143125" cy="593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新增门店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364" y="698622"/>
            <a:ext cx="2494717" cy="53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门店信息管理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新增</a:t>
            </a:r>
          </a:p>
          <a:p>
            <a:endPara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C:\Users\Administrator\Desktop\新建\QQ截图20161129160821.pngQQ截图201611291608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3110" y="996633"/>
            <a:ext cx="7613015" cy="35642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71265" y="2009140"/>
            <a:ext cx="1601470" cy="50355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77460" y="2615565"/>
            <a:ext cx="2143125" cy="593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选择城市</a:t>
            </a:r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364" y="698622"/>
            <a:ext cx="2494717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门店信息管理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查询编辑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C:\Users\Administrator\Desktop\新建\QQ截图20161129160843.pngQQ截图2016112916084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3110" y="996950"/>
            <a:ext cx="7613015" cy="35636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53640" y="2112010"/>
            <a:ext cx="1016000" cy="50355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00755" y="2615565"/>
            <a:ext cx="2143125" cy="593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搜索条件</a:t>
            </a:r>
          </a:p>
          <a:p>
            <a:pPr algn="l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494270" y="2546985"/>
            <a:ext cx="347345" cy="34734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767955" y="3489325"/>
            <a:ext cx="347345" cy="34734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364" y="698622"/>
            <a:ext cx="2494717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门店信息管理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查询编辑</a:t>
            </a:r>
          </a:p>
        </p:txBody>
      </p:sp>
      <p:pic>
        <p:nvPicPr>
          <p:cNvPr id="5" name="图片 4" descr="C:\Users\Administrator\Desktop\新建\QQ截图20161129160903.pngQQ截图201611291609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3110" y="1003618"/>
            <a:ext cx="7613015" cy="3550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150" y="698500"/>
            <a:ext cx="519176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●门店信息管理（门店）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1150" y="2330450"/>
            <a:ext cx="519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●门店经理管理（运营经理、店长）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1150" y="1501775"/>
            <a:ext cx="750189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●员工基础数据管理（国安侠、综合管理、副店长）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150" y="698500"/>
            <a:ext cx="373888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员工基础数据管理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C:\Users\Administrator\Desktop\QQ截图20170627171209.pngQQ截图2017062717120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65175" y="1004253"/>
            <a:ext cx="7588885" cy="35490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02865" y="2172335"/>
            <a:ext cx="1916430" cy="24320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62225" y="2456815"/>
            <a:ext cx="214312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新员工花名册导入</a:t>
            </a:r>
          </a:p>
          <a:p>
            <a:pPr algn="l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22060" y="2172335"/>
            <a:ext cx="683895" cy="24257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9600" y="2172335"/>
            <a:ext cx="147510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非海格下载模板</a:t>
            </a:r>
          </a:p>
          <a:p>
            <a:pPr algn="l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27140" y="2969895"/>
            <a:ext cx="683895" cy="24257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4680" y="2969895"/>
            <a:ext cx="147510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海格下载模板</a:t>
            </a:r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343</Words>
  <Application>Microsoft Office PowerPoint</Application>
  <PresentationFormat>全屏显示(16:9)</PresentationFormat>
  <Paragraphs>54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国安数据管理系统 门店人员管理功能说明手册</vt:lpstr>
      <vt:lpstr>门店信息线上操作</vt:lpstr>
      <vt:lpstr>门店信息线上操作</vt:lpstr>
      <vt:lpstr>门店信息线上操作</vt:lpstr>
      <vt:lpstr>门店信息线上操作</vt:lpstr>
      <vt:lpstr>门店信息线上操作</vt:lpstr>
      <vt:lpstr>门店信息线上操作</vt:lpstr>
      <vt:lpstr>门店信息线上操作</vt:lpstr>
      <vt:lpstr>门店信息线上操作</vt:lpstr>
      <vt:lpstr>门店信息线上操作</vt:lpstr>
      <vt:lpstr>门店信息线上操作</vt:lpstr>
      <vt:lpstr>门店信息线上操作</vt:lpstr>
      <vt:lpstr>门店信息线上操作</vt:lpstr>
      <vt:lpstr>门店信息线上操作</vt:lpstr>
      <vt:lpstr>PowerPoint 演示文稿</vt:lpstr>
      <vt:lpstr>门店信息线上操作</vt:lpstr>
      <vt:lpstr>门店信息线上操作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738</cp:revision>
  <dcterms:created xsi:type="dcterms:W3CDTF">2014-05-06T11:18:00Z</dcterms:created>
  <dcterms:modified xsi:type="dcterms:W3CDTF">2017-07-31T02:24:24Z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