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550" r:id="rId3"/>
    <p:sldId id="557" r:id="rId4"/>
    <p:sldId id="561" r:id="rId5"/>
    <p:sldId id="562" r:id="rId6"/>
    <p:sldId id="560" r:id="rId7"/>
    <p:sldId id="558" r:id="rId8"/>
    <p:sldId id="559" r:id="rId9"/>
    <p:sldId id="555" r:id="rId10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97813" autoAdjust="0"/>
  </p:normalViewPr>
  <p:slideViewPr>
    <p:cSldViewPr snapToGrid="0" snapToObjects="1" showGuides="1">
      <p:cViewPr>
        <p:scale>
          <a:sx n="89" d="100"/>
          <a:sy n="89" d="100"/>
        </p:scale>
        <p:origin x="-858" y="-192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4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 smtClean="0">
                <a:sym typeface="+mn-ea"/>
              </a:rPr>
              <a:t>CRM</a:t>
            </a:r>
            <a:r>
              <a:rPr kumimoji="1" lang="zh-CN" altLang="en-US" sz="2000" dirty="0" smtClean="0">
                <a:sym typeface="+mn-ea"/>
              </a:rPr>
              <a:t>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门店划片功能</a:t>
            </a:r>
            <a:r>
              <a:rPr kumimoji="1" lang="zh-CN" altLang="en-US" sz="3200" b="1" dirty="0" smtClean="0">
                <a:sym typeface="+mn-ea"/>
              </a:rPr>
              <a:t>说明手册</a:t>
            </a: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平台数据中心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划片功能线</a:t>
            </a:r>
            <a:r>
              <a:rPr lang="zh-CN" altLang="en-US" sz="1800" b="1" cap="all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1.web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端操作页面</a:t>
            </a:r>
            <a:endParaRPr lang="zh-CN" altLang="en-US" dirty="0"/>
          </a:p>
        </p:txBody>
      </p:sp>
      <p:pic>
        <p:nvPicPr>
          <p:cNvPr id="1028" name="Picture 4" descr="C:\Users\jh\Desktop\门店划片图片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6" y="1018027"/>
            <a:ext cx="2922759" cy="33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h\Desktop\门店划片图片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65" y="1018027"/>
            <a:ext cx="3014943" cy="35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9854" y="3646842"/>
            <a:ext cx="231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输入用户名、密码登陆</a:t>
            </a:r>
            <a:endParaRPr lang="zh-CN" altLang="en-US" sz="16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2603351" y="2969111"/>
            <a:ext cx="202730" cy="67773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43187" y="2815821"/>
            <a:ext cx="174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点击基础数据维护下面的门店划片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划片功能线</a:t>
            </a:r>
            <a:r>
              <a:rPr lang="zh-CN" altLang="en-US" sz="1800" b="1" cap="all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上操作</a:t>
            </a:r>
          </a:p>
        </p:txBody>
      </p:sp>
      <p:pic>
        <p:nvPicPr>
          <p:cNvPr id="1026" name="Picture 2" descr="C:\Users\jh\Desktop\门店划片图片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6" y="676651"/>
            <a:ext cx="7772943" cy="36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70495" y="1598437"/>
            <a:ext cx="115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添加按钮弹出下一页所示的页面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5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划片功能线</a:t>
            </a:r>
            <a:r>
              <a:rPr lang="zh-CN" altLang="en-US" sz="1800" b="1" cap="all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上操作</a:t>
            </a:r>
          </a:p>
        </p:txBody>
      </p:sp>
      <p:pic>
        <p:nvPicPr>
          <p:cNvPr id="2050" name="Picture 2" descr="C:\Users\jh\Desktop\门店划片图片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7" y="741194"/>
            <a:ext cx="7916066" cy="36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3158" y="1777917"/>
            <a:ext cx="221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片区名称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：（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XX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几区）手填，负责国安侠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和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需要选择，均为必填项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2055" y="2586670"/>
            <a:ext cx="151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号，可以增加更多的地址信息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8681" y="3235175"/>
            <a:ext cx="130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可删除地址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8741" y="3850895"/>
            <a:ext cx="129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点击保存后，跳转到下一页所示的页面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4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划片功能线</a:t>
            </a:r>
            <a:r>
              <a:rPr lang="zh-CN" altLang="en-US" sz="1800" b="1" cap="all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上操作</a:t>
            </a:r>
          </a:p>
        </p:txBody>
      </p:sp>
      <p:pic>
        <p:nvPicPr>
          <p:cNvPr id="3074" name="Picture 2" descr="C:\Users\jh\Desktop\门店划片图片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2" y="722219"/>
            <a:ext cx="7780188" cy="36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5529" y="2247892"/>
            <a:ext cx="221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新添加数据显示到第一条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62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划片功能线</a:t>
            </a:r>
            <a:r>
              <a:rPr lang="zh-CN" altLang="en-US" sz="1800" b="1" cap="all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上操作</a:t>
            </a:r>
          </a:p>
        </p:txBody>
      </p:sp>
      <p:pic>
        <p:nvPicPr>
          <p:cNvPr id="1026" name="Picture 2" descr="C:\Users\jh\Desktop\门店划片图片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8" y="734377"/>
            <a:ext cx="7958098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5529" y="1944379"/>
            <a:ext cx="22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可根据红色框中的字段，对片区的信息进行查询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4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划片功能线</a:t>
            </a:r>
            <a:r>
              <a:rPr lang="zh-CN" altLang="en-US" sz="1800" b="1" cap="all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上操作</a:t>
            </a:r>
          </a:p>
        </p:txBody>
      </p:sp>
      <p:pic>
        <p:nvPicPr>
          <p:cNvPr id="3074" name="Picture 2" descr="C:\Users\jh\Desktop\门店划片图片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7" y="753035"/>
            <a:ext cx="7763043" cy="373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5572461" y="2621677"/>
            <a:ext cx="1796527" cy="508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5736" y="3231943"/>
            <a:ext cx="142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点击设置国安侠按钮，弹出设置国安侠的可选框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6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2250" y="186055"/>
            <a:ext cx="791845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划片功能线</a:t>
            </a:r>
            <a:r>
              <a:rPr lang="zh-CN" altLang="en-US" sz="1800" b="1" cap="all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上操作</a:t>
            </a:r>
          </a:p>
        </p:txBody>
      </p:sp>
      <p:pic>
        <p:nvPicPr>
          <p:cNvPr id="2" name="Picture 2" descr="C:\Users\jh\Desktop\门店划片图片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1" y="676274"/>
            <a:ext cx="8127812" cy="380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27463" y="2581106"/>
            <a:ext cx="1711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点击编辑按钮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，弹出编辑页面（页面同添加页面一样）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6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 dirty="0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184</Words>
  <Application>Microsoft Office PowerPoint</Application>
  <PresentationFormat>自定义</PresentationFormat>
  <Paragraphs>23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CRM系统 门店划片功能说明手册</vt:lpstr>
      <vt:lpstr>划片功能线上操作</vt:lpstr>
      <vt:lpstr>划片功能线上操作</vt:lpstr>
      <vt:lpstr>划片功能线上操作</vt:lpstr>
      <vt:lpstr>划片功能线上操作</vt:lpstr>
      <vt:lpstr>划片功能线上操作</vt:lpstr>
      <vt:lpstr>划片功能线上操作</vt:lpstr>
      <vt:lpstr>划片功能线上操作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823</cp:revision>
  <dcterms:created xsi:type="dcterms:W3CDTF">2014-05-06T11:18:00Z</dcterms:created>
  <dcterms:modified xsi:type="dcterms:W3CDTF">2017-03-10T07:17:31Z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