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  <p:sldId id="263" r:id="rId5"/>
    <p:sldId id="275" r:id="rId6"/>
    <p:sldId id="264" r:id="rId7"/>
    <p:sldId id="265" r:id="rId8"/>
    <p:sldId id="266" r:id="rId9"/>
    <p:sldId id="267" r:id="rId10"/>
    <p:sldId id="276" r:id="rId11"/>
    <p:sldId id="268" r:id="rId12"/>
    <p:sldId id="277" r:id="rId13"/>
    <p:sldId id="269" r:id="rId14"/>
    <p:sldId id="270" r:id="rId15"/>
    <p:sldId id="271" r:id="rId16"/>
    <p:sldId id="279" r:id="rId17"/>
    <p:sldId id="278" r:id="rId18"/>
    <p:sldId id="272" r:id="rId19"/>
    <p:sldId id="259" r:id="rId20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67">
          <p15:clr>
            <a:srgbClr val="A4A3A4"/>
          </p15:clr>
        </p15:guide>
        <p15:guide id="2" orient="horz" pos="1391">
          <p15:clr>
            <a:srgbClr val="A4A3A4"/>
          </p15:clr>
        </p15:guide>
        <p15:guide id="3" orient="horz" pos="484">
          <p15:clr>
            <a:srgbClr val="A4A3A4"/>
          </p15:clr>
        </p15:guide>
        <p15:guide id="4" pos="217">
          <p15:clr>
            <a:srgbClr val="A4A3A4"/>
          </p15:clr>
        </p15:guide>
        <p15:guide id="5" pos="5543">
          <p15:clr>
            <a:srgbClr val="A4A3A4"/>
          </p15:clr>
        </p15:guide>
        <p15:guide id="6" pos="10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7866" autoAdjust="0"/>
    <p:restoredTop sz="97813" autoAdjust="0"/>
  </p:normalViewPr>
  <p:slideViewPr>
    <p:cSldViewPr snapToGrid="0" snapToObjects="1" showGuides="1">
      <p:cViewPr varScale="1">
        <p:scale>
          <a:sx n="94" d="100"/>
          <a:sy n="94" d="100"/>
        </p:scale>
        <p:origin x="-462" y="-96"/>
      </p:cViewPr>
      <p:guideLst>
        <p:guide orient="horz" pos="2867"/>
        <p:guide orient="horz" pos="1391"/>
        <p:guide orient="horz" pos="484"/>
        <p:guide pos="217"/>
        <p:guide pos="5543"/>
        <p:guide pos="10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" y="0"/>
            <a:ext cx="9143349" cy="514349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44487" y="2010619"/>
            <a:ext cx="8293899" cy="887320"/>
          </a:xfrm>
          <a:prstGeom prst="rect">
            <a:avLst/>
          </a:prstGeom>
        </p:spPr>
        <p:txBody>
          <a:bodyPr anchor="ctr"/>
          <a:lstStyle>
            <a:lvl1pPr algn="r">
              <a:defRPr sz="4000">
                <a:solidFill>
                  <a:srgbClr val="FFFFFF"/>
                </a:solidFill>
                <a:latin typeface="Hiragino Sans GB W3"/>
                <a:ea typeface="Hiragino Sans GB W3"/>
                <a:cs typeface="Hiragino Sans GB W3"/>
              </a:defRPr>
            </a:lvl1pPr>
          </a:lstStyle>
          <a:p>
            <a:r>
              <a:rPr kumimoji="1" lang="zh-CN" altLang="en-US" dirty="0" smtClean="0"/>
              <a:t>单击此处编辑主标题样式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44488" y="2831100"/>
            <a:ext cx="8293899" cy="393899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2000">
                <a:solidFill>
                  <a:srgbClr val="FFFFFF"/>
                </a:solidFill>
                <a:latin typeface="Hiragino Sans GB W3"/>
                <a:ea typeface="Hiragino Sans GB W3"/>
                <a:cs typeface="Hiragino Sans GB W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dirty="0" smtClean="0"/>
              <a:t>单击此处编辑副标题样式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448619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" y="0"/>
            <a:ext cx="9143351" cy="514349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8" y="2514118"/>
            <a:ext cx="8455024" cy="857250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rgbClr val="FFFFFF"/>
                </a:solidFill>
                <a:latin typeface="Hiragino Sans GB W3"/>
                <a:ea typeface="Hiragino Sans GB W3"/>
                <a:cs typeface="Hiragino Sans GB W3"/>
              </a:defRPr>
            </a:lvl1pPr>
          </a:lstStyle>
          <a:p>
            <a:r>
              <a:rPr kumimoji="1" lang="zh-CN" altLang="en-US" dirty="0" smtClean="0"/>
              <a:t>单击此处编辑分隔页标题样式</a:t>
            </a:r>
            <a:endParaRPr kumimoji="1"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>
          <a:xfrm>
            <a:off x="344488" y="2208471"/>
            <a:ext cx="8455024" cy="401108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  <a:latin typeface="Hiragino Sans GB W3"/>
                <a:ea typeface="Hiragino Sans GB W3"/>
                <a:cs typeface="Hiragino Sans GB W3"/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275783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Hiragino Sans GB W3"/>
                <a:ea typeface="Hiragino Sans GB W3"/>
                <a:cs typeface="Hiragino Sans GB W3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213" indent="-176213">
              <a:defRPr sz="1200">
                <a:latin typeface="Hiragino Sans GB W3"/>
                <a:ea typeface="Hiragino Sans GB W3"/>
                <a:cs typeface="Hiragino Sans GB W3"/>
              </a:defRPr>
            </a:lvl1pPr>
            <a:lvl2pPr>
              <a:defRPr sz="1200">
                <a:latin typeface="Hiragino Sans GB W3"/>
                <a:ea typeface="Hiragino Sans GB W3"/>
                <a:cs typeface="Hiragino Sans GB W3"/>
              </a:defRPr>
            </a:lvl2pPr>
            <a:lvl3pPr>
              <a:defRPr sz="1200">
                <a:latin typeface="Hiragino Sans GB W3"/>
                <a:ea typeface="Hiragino Sans GB W3"/>
                <a:cs typeface="Hiragino Sans GB W3"/>
              </a:defRPr>
            </a:lvl3pPr>
            <a:lvl4pPr>
              <a:defRPr sz="1200">
                <a:latin typeface="Hiragino Sans GB W3"/>
                <a:ea typeface="Hiragino Sans GB W3"/>
                <a:cs typeface="Hiragino Sans GB W3"/>
              </a:defRPr>
            </a:lvl4pPr>
            <a:lvl5pPr>
              <a:defRPr sz="1200">
                <a:latin typeface="Hiragino Sans GB W3"/>
                <a:ea typeface="Hiragino Sans GB W3"/>
                <a:cs typeface="Hiragino Sans GB W3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607581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" y="0"/>
            <a:ext cx="9143351" cy="5143497"/>
          </a:xfrm>
          <a:prstGeom prst="rect">
            <a:avLst/>
          </a:prstGeom>
        </p:spPr>
      </p:pic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8" y="1902162"/>
            <a:ext cx="8455025" cy="1136601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FontTx/>
              <a:buNone/>
              <a:defRPr sz="4000" b="1">
                <a:solidFill>
                  <a:srgbClr val="FFFFFF"/>
                </a:solidFill>
                <a:latin typeface="Hiragino Sans GB W3"/>
                <a:ea typeface="Hiragino Sans GB W3"/>
                <a:cs typeface="Hiragino Sans GB W3"/>
              </a:defRPr>
            </a:lvl1pPr>
          </a:lstStyle>
          <a:p>
            <a:pPr lvl="0"/>
            <a:r>
              <a:rPr kumimoji="1" lang="zh-CN" altLang="en-US" dirty="0" smtClean="0"/>
              <a:t>谢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谢</a:t>
            </a:r>
            <a:endParaRPr kumimoji="1"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889487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039047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354" cy="51435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78488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7"/>
          <p:cNvSpPr txBox="1">
            <a:spLocks/>
          </p:cNvSpPr>
          <p:nvPr/>
        </p:nvSpPr>
        <p:spPr>
          <a:xfrm>
            <a:off x="4437230" y="3792595"/>
            <a:ext cx="4210635" cy="458786"/>
          </a:xfrm>
          <a:prstGeom prst="rect">
            <a:avLst/>
          </a:prstGeom>
        </p:spPr>
        <p:txBody>
          <a:bodyPr vert="horz" anchor="ctr"/>
          <a:lstStyle>
            <a:lvl1pPr marL="0" indent="0" algn="r" defTabSz="4572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600" dirty="0" smtClean="0">
                <a:latin typeface="Hiragino Sans GB W3"/>
                <a:ea typeface="Hiragino Sans GB W3"/>
                <a:cs typeface="Hiragino Sans GB W3"/>
              </a:rPr>
              <a:t>汇报部门：数据开发部</a:t>
            </a:r>
            <a:endParaRPr kumimoji="1" lang="zh-CN" altLang="en-US" sz="16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5" name="文本占位符 7"/>
          <p:cNvSpPr txBox="1">
            <a:spLocks/>
          </p:cNvSpPr>
          <p:nvPr/>
        </p:nvSpPr>
        <p:spPr>
          <a:xfrm>
            <a:off x="4437230" y="4062353"/>
            <a:ext cx="4210635" cy="458786"/>
          </a:xfrm>
          <a:prstGeom prst="rect">
            <a:avLst/>
          </a:prstGeom>
        </p:spPr>
        <p:txBody>
          <a:bodyPr vert="horz" anchor="ctr"/>
          <a:lstStyle>
            <a:lvl1pPr marL="0" indent="0" algn="r" defTabSz="4572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600" dirty="0" smtClean="0">
                <a:latin typeface="Hiragino Sans GB W3"/>
                <a:ea typeface="Hiragino Sans GB W3"/>
                <a:cs typeface="Hiragino Sans GB W3"/>
              </a:rPr>
              <a:t>2018</a:t>
            </a:r>
            <a:r>
              <a:rPr kumimoji="1" lang="zh-CN" altLang="en-US" sz="1600" dirty="0" smtClean="0">
                <a:latin typeface="Hiragino Sans GB W3"/>
                <a:ea typeface="Hiragino Sans GB W3"/>
                <a:cs typeface="Hiragino Sans GB W3"/>
              </a:rPr>
              <a:t>年</a:t>
            </a:r>
            <a:r>
              <a:rPr kumimoji="1" lang="en-US" altLang="zh-CN" sz="1600" dirty="0" smtClean="0">
                <a:latin typeface="Hiragino Sans GB W3"/>
                <a:ea typeface="Hiragino Sans GB W3"/>
                <a:cs typeface="Hiragino Sans GB W3"/>
              </a:rPr>
              <a:t>4</a:t>
            </a:r>
            <a:r>
              <a:rPr kumimoji="1" lang="zh-CN" altLang="en-US" sz="1600" dirty="0" smtClean="0">
                <a:latin typeface="Hiragino Sans GB W3"/>
                <a:ea typeface="Hiragino Sans GB W3"/>
                <a:cs typeface="Hiragino Sans GB W3"/>
              </a:rPr>
              <a:t>月</a:t>
            </a:r>
            <a:r>
              <a:rPr kumimoji="1" lang="en-US" altLang="zh-CN" sz="1600" dirty="0" smtClean="0">
                <a:latin typeface="Hiragino Sans GB W3"/>
                <a:ea typeface="Hiragino Sans GB W3"/>
                <a:cs typeface="Hiragino Sans GB W3"/>
              </a:rPr>
              <a:t>3</a:t>
            </a:r>
            <a:r>
              <a:rPr kumimoji="1" lang="zh-CN" altLang="en-US" sz="1600" dirty="0" smtClean="0">
                <a:latin typeface="Hiragino Sans GB W3"/>
                <a:ea typeface="Hiragino Sans GB W3"/>
                <a:cs typeface="Hiragino Sans GB W3"/>
              </a:rPr>
              <a:t>日</a:t>
            </a:r>
            <a:endParaRPr kumimoji="1" lang="zh-CN" altLang="en-US" sz="16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0" name="标题 5"/>
          <p:cNvSpPr>
            <a:spLocks noGrp="1"/>
          </p:cNvSpPr>
          <p:nvPr>
            <p:ph type="ctrTitle"/>
          </p:nvPr>
        </p:nvSpPr>
        <p:spPr>
          <a:xfrm>
            <a:off x="195747" y="1571072"/>
            <a:ext cx="8482965" cy="887730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kumimoji="1" lang="zh-CN" altLang="en-US" sz="2000" dirty="0" smtClean="0">
                <a:sym typeface="+mn-ea"/>
              </a:rPr>
              <a:t>国安数据</a:t>
            </a:r>
            <a:r>
              <a:rPr kumimoji="1" lang="zh-CN" altLang="en-US" sz="2800" b="1" dirty="0" smtClean="0">
                <a:sym typeface="+mn-ea"/>
              </a:rPr>
              <a:t/>
            </a:r>
            <a:br>
              <a:rPr kumimoji="1" lang="zh-CN" altLang="en-US" sz="2800" b="1" dirty="0" smtClean="0">
                <a:sym typeface="+mn-ea"/>
              </a:rPr>
            </a:br>
            <a:r>
              <a:rPr kumimoji="1" lang="zh-CN" altLang="en-US" sz="2800" b="1" dirty="0" smtClean="0">
                <a:sym typeface="+mn-ea"/>
              </a:rPr>
              <a:t>门店划片功能说明手册</a:t>
            </a:r>
            <a:endParaRPr kumimoji="1" lang="zh-CN" altLang="en-US" sz="2800" dirty="0" smtClean="0">
              <a:sym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3309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dirty="0" smtClean="0"/>
              <a:t>门店划片功能目录</a:t>
            </a:r>
            <a:endParaRPr kumimoji="1" lang="zh-CN" altLang="en-US" sz="1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29920" y="843746"/>
            <a:ext cx="2336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、门店划片添加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、门店划片删除</a:t>
            </a:r>
            <a:endParaRPr lang="en-US" altLang="zh-CN" sz="16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、门店划片修改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、门店划片查询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0029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dirty="0" smtClean="0"/>
              <a:t>门店划片删除</a:t>
            </a:r>
            <a:endParaRPr kumimoji="1" lang="zh-CN" altLang="en-US" sz="14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2520" y="690330"/>
            <a:ext cx="8371840" cy="3650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90029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dirty="0" smtClean="0"/>
              <a:t>门店划片功能目录</a:t>
            </a:r>
            <a:endParaRPr kumimoji="1" lang="zh-CN" altLang="en-US" sz="1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29920" y="843746"/>
            <a:ext cx="2336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、门店划片添加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、门店划片删除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、门店划片修改</a:t>
            </a:r>
            <a:endParaRPr lang="en-US" altLang="zh-CN" sz="16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、门店划片查询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0029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dirty="0" smtClean="0"/>
              <a:t>门店划片修改</a:t>
            </a:r>
            <a:endParaRPr kumimoji="1" lang="zh-CN" altLang="en-US" sz="14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2680" y="750088"/>
            <a:ext cx="8314600" cy="3321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90029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dirty="0" smtClean="0"/>
              <a:t>门店划片修改</a:t>
            </a:r>
            <a:endParaRPr kumimoji="1" lang="zh-CN" altLang="en-US" sz="1400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000" y="788275"/>
            <a:ext cx="8314600" cy="3753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084531" y="2092960"/>
            <a:ext cx="1952469" cy="73866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两种修改小区的方式：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通过地图修改；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列表选择修改。</a:t>
            </a:r>
            <a:endParaRPr lang="zh-CN" altLang="en-US" sz="1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0029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dirty="0" smtClean="0"/>
              <a:t>门店划片修改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通过地图修改小区</a:t>
            </a:r>
            <a:endParaRPr kumimoji="1" lang="zh-CN" altLang="en-US" sz="1400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000" y="725676"/>
            <a:ext cx="8253640" cy="3765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335491" y="2391172"/>
            <a:ext cx="1565949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点击右键可对小区进行解绑</a:t>
            </a:r>
            <a:endParaRPr lang="zh-CN" altLang="en-US" sz="1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0029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dirty="0" smtClean="0"/>
              <a:t>门店划片修改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通过列表修改小区</a:t>
            </a:r>
            <a:endParaRPr kumimoji="1" lang="zh-CN" altLang="en-US" sz="1400" b="1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0560" y="771197"/>
            <a:ext cx="8047391" cy="3719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371811" y="2391172"/>
            <a:ext cx="3211869" cy="307777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通过列表对片区内小区进行修改</a:t>
            </a:r>
            <a:endParaRPr lang="zh-CN" altLang="en-US" sz="1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0029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dirty="0" smtClean="0"/>
              <a:t>门店划片功能目录</a:t>
            </a:r>
            <a:endParaRPr kumimoji="1" lang="zh-CN" altLang="en-US" sz="1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29920" y="843746"/>
            <a:ext cx="2336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、门店划片添加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、门店划片删除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、门店划片修改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、门店划片查询</a:t>
            </a:r>
            <a:endParaRPr lang="zh-CN" altLang="en-US" sz="1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0029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dirty="0" smtClean="0"/>
              <a:t>门店划片查询</a:t>
            </a:r>
            <a:endParaRPr kumimoji="1" lang="zh-CN" altLang="en-US" sz="1400" b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000" y="756745"/>
            <a:ext cx="8311097" cy="3541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945091" y="1714063"/>
            <a:ext cx="3343949" cy="307777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可通过各种条件对片区信息进行查询</a:t>
            </a:r>
            <a:endParaRPr lang="zh-CN" altLang="en-US" sz="1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0029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谢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谢</a:t>
            </a:r>
            <a:endParaRPr kumimoji="1"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8975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dirty="0" smtClean="0"/>
              <a:t>门店划片</a:t>
            </a:r>
            <a:endParaRPr kumimoji="1" lang="zh-CN" altLang="en-US" sz="14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00" y="827388"/>
            <a:ext cx="8263800" cy="367349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267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dirty="0" smtClean="0"/>
              <a:t>门店划片</a:t>
            </a:r>
            <a:endParaRPr kumimoji="1" lang="zh-CN" altLang="en-US" sz="14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00" y="730968"/>
            <a:ext cx="8327710" cy="370829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8664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dirty="0" smtClean="0"/>
              <a:t>门店划片</a:t>
            </a:r>
            <a:endParaRPr kumimoji="1" lang="zh-CN" altLang="en-US" sz="1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000" y="701084"/>
            <a:ext cx="8324760" cy="3748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90029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dirty="0" smtClean="0"/>
              <a:t>门店划片功能目录</a:t>
            </a:r>
            <a:endParaRPr kumimoji="1" lang="zh-CN" altLang="en-US" sz="1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29920" y="843746"/>
            <a:ext cx="2336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、门店划片添加</a:t>
            </a:r>
            <a:endParaRPr lang="en-US" altLang="zh-CN" sz="16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、门店划片删除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、门店划片修改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、门店划片查询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0029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dirty="0" smtClean="0"/>
              <a:t>门店划片添加</a:t>
            </a:r>
            <a:endParaRPr kumimoji="1" lang="zh-CN" altLang="en-US" sz="14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000" y="713682"/>
            <a:ext cx="8324760" cy="3746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90029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dirty="0" smtClean="0"/>
              <a:t>门店划片添加</a:t>
            </a:r>
            <a:endParaRPr kumimoji="1" lang="zh-CN" altLang="en-US" sz="1400" b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000" y="763138"/>
            <a:ext cx="8355240" cy="3697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129051" y="2827280"/>
            <a:ext cx="1807778" cy="73866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两种添加小区的方式：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通过地图添加；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列表选择添加。</a:t>
            </a:r>
            <a:endParaRPr lang="zh-CN" altLang="en-US" sz="1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6947339" y="2795750"/>
            <a:ext cx="472965" cy="1681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6936829" y="3032233"/>
            <a:ext cx="1282261" cy="1681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90029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dirty="0" smtClean="0"/>
              <a:t>门店划片添加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通过地图添加小区</a:t>
            </a:r>
            <a:endParaRPr kumimoji="1" lang="zh-CN" altLang="en-US" sz="1400" b="1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000" y="743751"/>
            <a:ext cx="8375560" cy="3731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23000" y="1073983"/>
            <a:ext cx="1807778" cy="738664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可对小区进行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搜索，点击小区可在地图中定位到该小区</a:t>
            </a:r>
            <a:endParaRPr lang="zh-CN" altLang="en-US" sz="1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89720" y="1981200"/>
            <a:ext cx="1807778" cy="307777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单击要添加的小区</a:t>
            </a:r>
            <a:endParaRPr lang="zh-CN" altLang="en-US" sz="1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4460240" y="2349937"/>
            <a:ext cx="3149600" cy="185630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97182" y="3781008"/>
            <a:ext cx="1807778" cy="307777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点击确定</a:t>
            </a:r>
            <a:endParaRPr lang="zh-CN" altLang="en-US" sz="1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0029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dirty="0" smtClean="0"/>
              <a:t>门店划片添加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通过列表添加小区</a:t>
            </a:r>
            <a:endParaRPr kumimoji="1" lang="zh-CN" altLang="en-US" sz="14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000" y="775664"/>
            <a:ext cx="8375560" cy="377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133111" y="2773680"/>
            <a:ext cx="1807778" cy="307777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点击加号增加小区</a:t>
            </a:r>
            <a:endParaRPr lang="zh-CN" altLang="en-US" sz="1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0029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292</Words>
  <Application>Microsoft Office PowerPoint</Application>
  <PresentationFormat>全屏显示(16:9)</PresentationFormat>
  <Paragraphs>46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国安数据 门店划片功能说明手册</vt:lpstr>
      <vt:lpstr>门店划片</vt:lpstr>
      <vt:lpstr>门店划片</vt:lpstr>
      <vt:lpstr>门店划片</vt:lpstr>
      <vt:lpstr>门店划片功能目录</vt:lpstr>
      <vt:lpstr>门店划片添加</vt:lpstr>
      <vt:lpstr>门店划片添加</vt:lpstr>
      <vt:lpstr>门店划片添加——通过地图添加小区</vt:lpstr>
      <vt:lpstr>门店划片添加——通过列表添加小区</vt:lpstr>
      <vt:lpstr>门店划片功能目录</vt:lpstr>
      <vt:lpstr>门店划片删除</vt:lpstr>
      <vt:lpstr>门店划片功能目录</vt:lpstr>
      <vt:lpstr>门店划片修改</vt:lpstr>
      <vt:lpstr>门店划片修改</vt:lpstr>
      <vt:lpstr>门店划片修改——通过地图修改小区</vt:lpstr>
      <vt:lpstr>门店划片修改——通过列表修改小区</vt:lpstr>
      <vt:lpstr>门店划片功能目录</vt:lpstr>
      <vt:lpstr>门店划片查询</vt:lpstr>
      <vt:lpstr>幻灯片 19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apple Apple</dc:creator>
  <cp:lastModifiedBy>jh</cp:lastModifiedBy>
  <cp:revision>55</cp:revision>
  <dcterms:created xsi:type="dcterms:W3CDTF">2014-05-06T11:18:08Z</dcterms:created>
  <dcterms:modified xsi:type="dcterms:W3CDTF">2018-04-03T09:34:28Z</dcterms:modified>
</cp:coreProperties>
</file>