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89" r:id="rId4"/>
    <p:sldId id="290" r:id="rId5"/>
    <p:sldId id="292" r:id="rId6"/>
    <p:sldId id="293" r:id="rId7"/>
    <p:sldId id="294" r:id="rId8"/>
    <p:sldId id="295" r:id="rId9"/>
    <p:sldId id="301" r:id="rId10"/>
    <p:sldId id="296" r:id="rId11"/>
    <p:sldId id="302" r:id="rId12"/>
    <p:sldId id="316" r:id="rId13"/>
    <p:sldId id="317" r:id="rId14"/>
    <p:sldId id="318" r:id="rId15"/>
    <p:sldId id="319" r:id="rId16"/>
    <p:sldId id="320" r:id="rId17"/>
    <p:sldId id="303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98" r:id="rId27"/>
    <p:sldId id="259" r:id="rId2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444" y="-90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12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门店毛利查询功能说明手册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按月</a:t>
            </a:r>
            <a:endParaRPr kumimoji="1" lang="zh-CN" altLang="en-US" sz="14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844" y="689811"/>
            <a:ext cx="2665193" cy="38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82289" y="264694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店长角色账号登陆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9421" y="670999"/>
            <a:ext cx="2832026" cy="38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0021" y="894075"/>
            <a:ext cx="2646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一、门店毛利查询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二、毛利统计（运营）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按天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三、订单档案毛利计算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四、国安侠毛利查询（国安侠视角）</a:t>
            </a: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毛利统计（运营）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按天</a:t>
            </a:r>
            <a:endParaRPr kumimoji="1" lang="zh-CN" altLang="en-US" sz="1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93868" y="186188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店长角色账号登陆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毛利统计（运营）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按天</a:t>
            </a:r>
            <a:endParaRPr kumimoji="1" lang="zh-CN" altLang="en-US" sz="1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095" y="708335"/>
            <a:ext cx="8349916" cy="386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毛利统计（运营）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按天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1671"/>
            <a:ext cx="8279842" cy="367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毛利统计（运营）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按天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40158"/>
            <a:ext cx="8344011" cy="36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4184" y="373781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可根据不同条件进行查询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毛利统计（运营）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按天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58174"/>
            <a:ext cx="8319947" cy="354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97898" y="2510589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点击导出，可导出查询到的数据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0021" y="894075"/>
            <a:ext cx="2646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一、门店毛利查询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二、毛利统计（运营）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按天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三、订单档案毛利计算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四、国安侠毛利查询（国安侠视角）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订单档案毛利计算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3868" y="186188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店长角色账号登陆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订单档案毛利计算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095" y="708335"/>
            <a:ext cx="8349916" cy="386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0021" y="894075"/>
            <a:ext cx="2646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一、门店毛利查询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按月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二、毛利统计（运营）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按天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三、订单档案毛利计算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四、国安侠毛利查询（国安侠视角）</a:t>
            </a: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订单档案毛利计算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92580"/>
            <a:ext cx="8271821" cy="3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订单档案毛利计算</a:t>
            </a:r>
            <a:endParaRPr kumimoji="1" lang="zh-CN" altLang="en-US" sz="1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895" y="748968"/>
            <a:ext cx="8399724" cy="37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958038" y="389823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根据不同条件进行查询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订单档案毛利计算</a:t>
            </a:r>
            <a:endParaRPr kumimoji="1" lang="zh-CN" altLang="en-US" sz="1400" b="1" dirty="0"/>
          </a:p>
        </p:txBody>
      </p:sp>
      <p:pic>
        <p:nvPicPr>
          <p:cNvPr id="1026" name="Picture 2" descr="C:\Users\lmy\Desktop\1545300564(1)_meitu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6" y="638175"/>
            <a:ext cx="8355681" cy="37413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80520" y="1614700"/>
            <a:ext cx="3270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毛利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销售收入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营销费用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类营销费用不扣减）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订单档案毛利计算</a:t>
            </a:r>
            <a:endParaRPr kumimoji="1" lang="zh-CN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810127"/>
            <a:ext cx="8303905" cy="362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00839" y="214964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点击导出，可导出查询到的数据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订单档案毛利计算</a:t>
            </a:r>
            <a:endParaRPr kumimoji="1" lang="zh-CN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2977"/>
            <a:ext cx="8352032" cy="35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41800" y="1832864"/>
            <a:ext cx="3361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毛利</a:t>
            </a:r>
            <a:r>
              <a:rPr lang="en-US" altLang="zh-CN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销售收入</a:t>
            </a:r>
            <a:r>
              <a:rPr lang="en-US" altLang="zh-CN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优惠券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类营销费用不扣减）</a:t>
            </a:r>
            <a:endParaRPr lang="zh-CN" altLang="en-US" sz="11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0021" y="894075"/>
            <a:ext cx="2646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一、门店毛利查询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二、毛利统计（运营）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按天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三、订单档案毛利计算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四、国安侠毛利查询（国安侠视角）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国安侠毛利查询（国安侠视角）</a:t>
            </a:r>
            <a:endParaRPr kumimoji="1" lang="zh-CN" altLang="en-US" sz="1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844" y="689811"/>
            <a:ext cx="2665193" cy="38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37910" y="264694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国安侠角色账号登陆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6589" y="701147"/>
            <a:ext cx="2711116" cy="38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按月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3868" y="186188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店长角色账号登陆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按月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095" y="708335"/>
            <a:ext cx="8349916" cy="386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按月</a:t>
            </a:r>
            <a:endParaRPr kumimoji="1" lang="zh-CN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21896"/>
            <a:ext cx="8271821" cy="376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按月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05853"/>
            <a:ext cx="8335989" cy="386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27660" y="205465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可根据不同月份进行查询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按月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29915"/>
            <a:ext cx="8295884" cy="371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04060" y="2582779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点击导出，可导出查询到的数据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按月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68768"/>
            <a:ext cx="8344011" cy="253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门店毛利查询目录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0021" y="894075"/>
            <a:ext cx="2646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一、门店毛利查询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按月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端查询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二、毛利统计（运营）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按天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三、订单档案毛利计算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四、国安侠毛利查询（国安侠视角）</a:t>
            </a: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309</Words>
  <Application>Microsoft Office PowerPoint</Application>
  <PresentationFormat>全屏显示(16:9)</PresentationFormat>
  <Paragraphs>72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国安数据 门店毛利查询功能说明手册</vt:lpstr>
      <vt:lpstr>门店毛利查询目录</vt:lpstr>
      <vt:lpstr>门店毛利查询—按月</vt:lpstr>
      <vt:lpstr>门店毛利查询—按月</vt:lpstr>
      <vt:lpstr>门店毛利查询—按月</vt:lpstr>
      <vt:lpstr>门店毛利查询—按月</vt:lpstr>
      <vt:lpstr>门店毛利查询—按月</vt:lpstr>
      <vt:lpstr>门店毛利查询—按月</vt:lpstr>
      <vt:lpstr>门店毛利查询目录</vt:lpstr>
      <vt:lpstr>门店毛利查询—按月</vt:lpstr>
      <vt:lpstr>门店毛利查询目录</vt:lpstr>
      <vt:lpstr>毛利统计（运营）—按天</vt:lpstr>
      <vt:lpstr>毛利统计（运营）—按天</vt:lpstr>
      <vt:lpstr>毛利统计（运营）—按天</vt:lpstr>
      <vt:lpstr>毛利统计（运营）—按天</vt:lpstr>
      <vt:lpstr>毛利统计（运营）—按天</vt:lpstr>
      <vt:lpstr>门店毛利查询目录</vt:lpstr>
      <vt:lpstr>订单档案毛利计算</vt:lpstr>
      <vt:lpstr>订单档案毛利计算</vt:lpstr>
      <vt:lpstr>订单档案毛利计算</vt:lpstr>
      <vt:lpstr>订单档案毛利计算</vt:lpstr>
      <vt:lpstr>订单档案毛利计算</vt:lpstr>
      <vt:lpstr>订单档案毛利计算</vt:lpstr>
      <vt:lpstr>订单档案毛利计算</vt:lpstr>
      <vt:lpstr>门店毛利查询目录</vt:lpstr>
      <vt:lpstr>国安侠毛利查询（国安侠视角）</vt:lpstr>
      <vt:lpstr>幻灯片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lmy</cp:lastModifiedBy>
  <cp:revision>151</cp:revision>
  <dcterms:created xsi:type="dcterms:W3CDTF">2014-05-06T11:18:08Z</dcterms:created>
  <dcterms:modified xsi:type="dcterms:W3CDTF">2018-12-20T10:17:18Z</dcterms:modified>
</cp:coreProperties>
</file>