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0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9" r:id="rId13"/>
    <p:sldId id="310" r:id="rId14"/>
    <p:sldId id="311" r:id="rId15"/>
    <p:sldId id="291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12" r:id="rId25"/>
    <p:sldId id="313" r:id="rId26"/>
    <p:sldId id="314" r:id="rId27"/>
    <p:sldId id="315" r:id="rId28"/>
    <p:sldId id="259" r:id="rId2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-444" y="-90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汇报部门：数据开发中心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12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7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门店目标值录入功能说明</a:t>
            </a:r>
            <a:r>
              <a:rPr kumimoji="1" lang="zh-CN" altLang="en-US" sz="2800" b="1" dirty="0" smtClean="0">
                <a:sym typeface="+mn-ea"/>
              </a:rPr>
              <a:t>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238" y="724931"/>
            <a:ext cx="8300870" cy="383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221575" y="1222103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导入修改后的数据文件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22113"/>
            <a:ext cx="8215674" cy="37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7491" y="163937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页面数据与导入文件中数据一致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801354"/>
            <a:ext cx="8376095" cy="346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077387" y="3172518"/>
            <a:ext cx="1342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点击编辑可进入门店目标值录入页面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692"/>
            <a:ext cx="8300870" cy="378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0" y="1227222"/>
            <a:ext cx="188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同上，先导出数据模板，然后修改数据，再导入数据，即可完成修改。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28424"/>
            <a:ext cx="8295884" cy="347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09873" y="2654968"/>
            <a:ext cx="2026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根据不同条件可进行数据查询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频道角色组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7405" y="184584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频道角色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</a:t>
            </a:r>
            <a:r>
              <a:rPr kumimoji="1" lang="zh-CN" altLang="en-US" sz="1400" dirty="0" smtClean="0">
                <a:sym typeface="+mn-ea"/>
              </a:rPr>
              <a:t>组</a:t>
            </a:r>
            <a:endParaRPr kumimoji="1" lang="zh-CN" altLang="en-US" sz="1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529" y="733166"/>
            <a:ext cx="8141151" cy="373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</a:t>
            </a:r>
            <a:r>
              <a:rPr kumimoji="1" lang="zh-CN" altLang="en-US" sz="1400" dirty="0" smtClean="0">
                <a:sym typeface="+mn-ea"/>
              </a:rPr>
              <a:t>组</a:t>
            </a:r>
            <a:endParaRPr kumimoji="1" lang="zh-CN" altLang="en-US" sz="1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3874"/>
            <a:ext cx="8223696" cy="376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</a:t>
            </a:r>
            <a:r>
              <a:rPr kumimoji="1" lang="zh-CN" altLang="en-US" sz="1400" dirty="0" smtClean="0">
                <a:sym typeface="+mn-ea"/>
              </a:rPr>
              <a:t>组</a:t>
            </a:r>
            <a:endParaRPr kumimoji="1" lang="zh-CN" altLang="en-US" sz="1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105" y="789413"/>
            <a:ext cx="8247758" cy="363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</a:t>
            </a:r>
            <a:r>
              <a:rPr kumimoji="1" lang="zh-CN" altLang="en-US" sz="1400" dirty="0" smtClean="0">
                <a:sym typeface="+mn-ea"/>
              </a:rPr>
              <a:t>组</a:t>
            </a:r>
            <a:endParaRPr kumimoji="1" lang="zh-CN" altLang="en-US" sz="1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20" y="745957"/>
            <a:ext cx="8271821" cy="3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36660" y="3521243"/>
            <a:ext cx="267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事业群和频道名称根据角色自动生成，其他内容根据实际情况为必填项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7405" y="184584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总部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角色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</a:t>
            </a:r>
            <a:r>
              <a:rPr kumimoji="1" lang="zh-CN" altLang="en-US" sz="1400" dirty="0" smtClean="0">
                <a:sym typeface="+mn-ea"/>
              </a:rPr>
              <a:t>组</a:t>
            </a:r>
            <a:endParaRPr kumimoji="1" lang="zh-CN" altLang="en-US" sz="14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29481"/>
            <a:ext cx="8295884" cy="377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59685" y="1537901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点击确定自动打开门店目标值录入页面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</a:t>
            </a:r>
            <a:r>
              <a:rPr kumimoji="1" lang="zh-CN" altLang="en-US" sz="1400" dirty="0" smtClean="0">
                <a:sym typeface="+mn-ea"/>
              </a:rPr>
              <a:t>组</a:t>
            </a:r>
            <a:endParaRPr kumimoji="1" lang="zh-CN" altLang="en-US" sz="14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84870"/>
            <a:ext cx="8303905" cy="366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524836" y="122210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先导出数据文件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916" y="689811"/>
            <a:ext cx="8384116" cy="380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</a:t>
            </a:r>
            <a:r>
              <a:rPr kumimoji="1" lang="zh-CN" altLang="en-US" sz="1400" dirty="0" smtClean="0">
                <a:sym typeface="+mn-ea"/>
              </a:rPr>
              <a:t>组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15673" y="1770510"/>
            <a:ext cx="2492990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根据实际情况，填写文件中的数据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</a:t>
            </a:r>
            <a:r>
              <a:rPr kumimoji="1" lang="zh-CN" altLang="en-US" sz="1400" dirty="0" smtClean="0">
                <a:sym typeface="+mn-ea"/>
              </a:rPr>
              <a:t>组</a:t>
            </a:r>
            <a:endParaRPr kumimoji="1" lang="zh-CN" altLang="en-US" sz="14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831753"/>
            <a:ext cx="8319947" cy="365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221575" y="1262208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导入修改后的数据文件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</a:t>
            </a:r>
            <a:r>
              <a:rPr kumimoji="1" lang="zh-CN" altLang="en-US" sz="1400" dirty="0" smtClean="0">
                <a:sym typeface="+mn-ea"/>
              </a:rPr>
              <a:t>组</a:t>
            </a:r>
            <a:endParaRPr kumimoji="1" lang="zh-CN" altLang="en-US" sz="14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21894"/>
            <a:ext cx="8335989" cy="3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59317" y="1607295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页面数据与导入文件中数据一致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</a:t>
            </a:r>
            <a:r>
              <a:rPr kumimoji="1" lang="zh-CN" altLang="en-US" sz="1400" dirty="0" smtClean="0">
                <a:sym typeface="+mn-ea"/>
              </a:rPr>
              <a:t>组</a:t>
            </a:r>
            <a:endParaRPr kumimoji="1" lang="zh-CN" altLang="en-US" sz="1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97093"/>
            <a:ext cx="8376095" cy="367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09471" y="3611426"/>
            <a:ext cx="1342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点击编辑可进入门店目标值录入页面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</a:t>
            </a:r>
            <a:r>
              <a:rPr kumimoji="1" lang="zh-CN" altLang="en-US" sz="1400" dirty="0" smtClean="0">
                <a:sym typeface="+mn-ea"/>
              </a:rPr>
              <a:t>组</a:t>
            </a:r>
            <a:endParaRPr kumimoji="1" lang="zh-CN" altLang="en-US" sz="14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61999"/>
            <a:ext cx="8327968" cy="376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25916" y="1155033"/>
            <a:ext cx="188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同上，先导出数据模板，然后修改数据，再导入数据，即可完成修改。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频道角色</a:t>
            </a:r>
            <a:r>
              <a:rPr kumimoji="1" lang="zh-CN" altLang="en-US" sz="1400" dirty="0" smtClean="0">
                <a:sym typeface="+mn-ea"/>
              </a:rPr>
              <a:t>组</a:t>
            </a:r>
            <a:endParaRPr kumimoji="1" lang="zh-CN" altLang="en-US" sz="14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81050"/>
            <a:ext cx="8271821" cy="357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40719" y="2721605"/>
            <a:ext cx="2026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根据不同条件可进行数据查询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529" y="733166"/>
            <a:ext cx="8141151" cy="373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3874"/>
            <a:ext cx="8223696" cy="376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105" y="789413"/>
            <a:ext cx="8247758" cy="3638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147" y="746761"/>
            <a:ext cx="8263800" cy="374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29164" y="316029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内容为必填项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75248"/>
            <a:ext cx="8327968" cy="367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59685" y="1610090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点击确定自动打开门店目标值录入页面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43357"/>
            <a:ext cx="8360053" cy="377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597025" y="126220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先导出数据文件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</a:t>
            </a:r>
            <a:r>
              <a:rPr kumimoji="1" lang="zh-CN" altLang="en-US" sz="1400" dirty="0" smtClean="0">
                <a:sym typeface="+mn-ea"/>
              </a:rPr>
              <a:t>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72504"/>
            <a:ext cx="8327968" cy="372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44010" y="2047509"/>
            <a:ext cx="2492990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根据实际情况，填写文件中的数据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407</Words>
  <Application>Microsoft Office PowerPoint</Application>
  <PresentationFormat>全屏显示(16:9)</PresentationFormat>
  <Paragraphs>50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国安数据 门店目标值录入功能说明手册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门店目标值录入——频道角色组</vt:lpstr>
      <vt:lpstr>门店目标值录入——频道角色组</vt:lpstr>
      <vt:lpstr>门店目标值录入——频道角色组</vt:lpstr>
      <vt:lpstr>门店目标值录入——频道角色组</vt:lpstr>
      <vt:lpstr>门店目标值录入——频道角色组</vt:lpstr>
      <vt:lpstr>门店目标值录入——频道角色组</vt:lpstr>
      <vt:lpstr>门店目标值录入——频道角色组</vt:lpstr>
      <vt:lpstr>门店目标值录入——频道角色组</vt:lpstr>
      <vt:lpstr>门店目标值录入——频道角色组</vt:lpstr>
      <vt:lpstr>门店目标值录入——频道角色组</vt:lpstr>
      <vt:lpstr>门店目标值录入——频道角色组</vt:lpstr>
      <vt:lpstr>门店目标值录入——频道角色组</vt:lpstr>
      <vt:lpstr>门店目标值录入——频道角色组</vt:lpstr>
      <vt:lpstr>幻灯片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lmy</cp:lastModifiedBy>
  <cp:revision>147</cp:revision>
  <dcterms:created xsi:type="dcterms:W3CDTF">2014-05-06T11:18:08Z</dcterms:created>
  <dcterms:modified xsi:type="dcterms:W3CDTF">2018-12-07T07:12:12Z</dcterms:modified>
</cp:coreProperties>
</file>