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9" r:id="rId13"/>
    <p:sldId id="310" r:id="rId14"/>
    <p:sldId id="311" r:id="rId15"/>
    <p:sldId id="259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90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12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19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门店目标值录入功能说明手册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2819"/>
            <a:ext cx="8223695" cy="366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1365" y="1198040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导入修改后的数据文件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6312"/>
            <a:ext cx="8368074" cy="373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34459" y="1900989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页面数据与导入文件中数据一致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0114"/>
            <a:ext cx="8311926" cy="374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77387" y="3387961"/>
            <a:ext cx="1342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点击编辑可进入门店目标值录入页面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15289"/>
            <a:ext cx="8324933" cy="38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1227222"/>
            <a:ext cx="1889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方法同上，先导出数据模板，然后修改数据，再导入数据，即可完成修改。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8068"/>
            <a:ext cx="8295884" cy="364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49978" y="2564268"/>
            <a:ext cx="2026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根据不同条件可进行数据查询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7405" y="18458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529" y="733166"/>
            <a:ext cx="8141151" cy="373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3874"/>
            <a:ext cx="8223696" cy="376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72779"/>
            <a:ext cx="8344011" cy="37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04588"/>
            <a:ext cx="8295884" cy="370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9796" y="288329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所有内容为必填项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9677"/>
            <a:ext cx="8400158" cy="367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8528" y="1456201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点击确定自动打开门店目标值录入页面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78879"/>
            <a:ext cx="8435909" cy="374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97025" y="126220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先导出数据文件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451" y="730329"/>
            <a:ext cx="8109285" cy="36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门店目标值录入</a:t>
            </a:r>
            <a:r>
              <a:rPr kumimoji="1" lang="en-US" altLang="zh-CN" sz="1400" dirty="0" smtClean="0">
                <a:sym typeface="+mn-ea"/>
              </a:rPr>
              <a:t>——</a:t>
            </a:r>
            <a:r>
              <a:rPr kumimoji="1" lang="zh-CN" altLang="en-US" sz="1400" dirty="0" smtClean="0">
                <a:sym typeface="+mn-ea"/>
              </a:rPr>
              <a:t>总部角色组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44010" y="2047509"/>
            <a:ext cx="249299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根据实际情况，填写文件中的数据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206</Words>
  <Application>Microsoft Office PowerPoint</Application>
  <PresentationFormat>全屏显示(16:9)</PresentationFormat>
  <Paragraphs>27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国安数据 门店目标值录入功能说明手册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门店目标值录入——总部角色组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lmy</cp:lastModifiedBy>
  <cp:revision>159</cp:revision>
  <dcterms:created xsi:type="dcterms:W3CDTF">2014-05-06T11:18:08Z</dcterms:created>
  <dcterms:modified xsi:type="dcterms:W3CDTF">2018-12-19T08:00:06Z</dcterms:modified>
</cp:coreProperties>
</file>