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62" r:id="rId4"/>
    <p:sldId id="263" r:id="rId5"/>
    <p:sldId id="258" r:id="rId6"/>
    <p:sldId id="264" r:id="rId7"/>
    <p:sldId id="265" r:id="rId8"/>
    <p:sldId id="275" r:id="rId9"/>
    <p:sldId id="272" r:id="rId10"/>
    <p:sldId id="266" r:id="rId11"/>
    <p:sldId id="267" r:id="rId12"/>
    <p:sldId id="276" r:id="rId13"/>
    <p:sldId id="273" r:id="rId14"/>
    <p:sldId id="268" r:id="rId15"/>
    <p:sldId id="269" r:id="rId16"/>
    <p:sldId id="270" r:id="rId17"/>
    <p:sldId id="259" r:id="rId18"/>
  </p:sldIdLst>
  <p:sldSz cx="9144000" cy="5143500" type="screen16x9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67">
          <p15:clr>
            <a:srgbClr val="A4A3A4"/>
          </p15:clr>
        </p15:guide>
        <p15:guide id="2" orient="horz" pos="1391">
          <p15:clr>
            <a:srgbClr val="A4A3A4"/>
          </p15:clr>
        </p15:guide>
        <p15:guide id="3" orient="horz" pos="484">
          <p15:clr>
            <a:srgbClr val="A4A3A4"/>
          </p15:clr>
        </p15:guide>
        <p15:guide id="4" pos="217">
          <p15:clr>
            <a:srgbClr val="A4A3A4"/>
          </p15:clr>
        </p15:guide>
        <p15:guide id="5" pos="5543">
          <p15:clr>
            <a:srgbClr val="A4A3A4"/>
          </p15:clr>
        </p15:guide>
        <p15:guide id="6" pos="10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866" autoAdjust="0"/>
    <p:restoredTop sz="97813" autoAdjust="0"/>
  </p:normalViewPr>
  <p:slideViewPr>
    <p:cSldViewPr snapToGrid="0" snapToObjects="1" showGuides="1">
      <p:cViewPr varScale="1">
        <p:scale>
          <a:sx n="97" d="100"/>
          <a:sy n="97" d="100"/>
        </p:scale>
        <p:origin x="510" y="84"/>
      </p:cViewPr>
      <p:guideLst>
        <p:guide orient="horz" pos="2867"/>
        <p:guide orient="horz" pos="1391"/>
        <p:guide orient="horz" pos="484"/>
        <p:guide pos="217"/>
        <p:guide pos="5543"/>
        <p:guide pos="105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" y="0"/>
            <a:ext cx="9143349" cy="514349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344487" y="2010619"/>
            <a:ext cx="8293899" cy="887320"/>
          </a:xfrm>
          <a:prstGeom prst="rect">
            <a:avLst/>
          </a:prstGeom>
        </p:spPr>
        <p:txBody>
          <a:bodyPr anchor="ctr"/>
          <a:lstStyle>
            <a:lvl1pPr algn="r">
              <a:defRPr sz="4000">
                <a:solidFill>
                  <a:srgbClr val="FFFFFF"/>
                </a:solidFill>
                <a:latin typeface="Hiragino Sans GB W3"/>
                <a:ea typeface="Hiragino Sans GB W3"/>
                <a:cs typeface="Hiragino Sans GB W3"/>
              </a:defRPr>
            </a:lvl1pPr>
          </a:lstStyle>
          <a:p>
            <a:r>
              <a:rPr kumimoji="1" lang="zh-CN" altLang="en-US" dirty="0" smtClean="0"/>
              <a:t>单击此处编辑主标题样式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44488" y="2831100"/>
            <a:ext cx="8293899" cy="393899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2000">
                <a:solidFill>
                  <a:srgbClr val="FFFFFF"/>
                </a:solidFill>
                <a:latin typeface="Hiragino Sans GB W3"/>
                <a:ea typeface="Hiragino Sans GB W3"/>
                <a:cs typeface="Hiragino Sans GB W3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dirty="0" smtClean="0"/>
              <a:t>单击此处编辑副标题样式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86191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" y="0"/>
            <a:ext cx="9143351" cy="514349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8" y="2514118"/>
            <a:ext cx="8455024" cy="857250"/>
          </a:xfrm>
          <a:prstGeom prst="rect">
            <a:avLst/>
          </a:prstGeom>
        </p:spPr>
        <p:txBody>
          <a:bodyPr anchor="ctr"/>
          <a:lstStyle>
            <a:lvl1pPr algn="l">
              <a:defRPr sz="3200" b="1">
                <a:solidFill>
                  <a:srgbClr val="FFFFFF"/>
                </a:solidFill>
                <a:latin typeface="Hiragino Sans GB W3"/>
                <a:ea typeface="Hiragino Sans GB W3"/>
                <a:cs typeface="Hiragino Sans GB W3"/>
              </a:defRPr>
            </a:lvl1pPr>
          </a:lstStyle>
          <a:p>
            <a:r>
              <a:rPr kumimoji="1" lang="zh-CN" altLang="en-US" dirty="0" smtClean="0"/>
              <a:t>单击此处编辑分隔页标题样式</a:t>
            </a:r>
            <a:endParaRPr kumimoji="1"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/>
          </p:nvPr>
        </p:nvSpPr>
        <p:spPr>
          <a:xfrm>
            <a:off x="344488" y="2208471"/>
            <a:ext cx="8455024" cy="401108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  <a:latin typeface="Hiragino Sans GB W3"/>
                <a:ea typeface="Hiragino Sans GB W3"/>
                <a:cs typeface="Hiragino Sans GB W3"/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5783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Hiragino Sans GB W3"/>
                <a:ea typeface="Hiragino Sans GB W3"/>
                <a:cs typeface="Hiragino Sans GB W3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213" indent="-176213">
              <a:defRPr sz="1200">
                <a:latin typeface="Hiragino Sans GB W3"/>
                <a:ea typeface="Hiragino Sans GB W3"/>
                <a:cs typeface="Hiragino Sans GB W3"/>
              </a:defRPr>
            </a:lvl1pPr>
            <a:lvl2pPr>
              <a:defRPr sz="1200">
                <a:latin typeface="Hiragino Sans GB W3"/>
                <a:ea typeface="Hiragino Sans GB W3"/>
                <a:cs typeface="Hiragino Sans GB W3"/>
              </a:defRPr>
            </a:lvl2pPr>
            <a:lvl3pPr>
              <a:defRPr sz="1200">
                <a:latin typeface="Hiragino Sans GB W3"/>
                <a:ea typeface="Hiragino Sans GB W3"/>
                <a:cs typeface="Hiragino Sans GB W3"/>
              </a:defRPr>
            </a:lvl3pPr>
            <a:lvl4pPr>
              <a:defRPr sz="1200">
                <a:latin typeface="Hiragino Sans GB W3"/>
                <a:ea typeface="Hiragino Sans GB W3"/>
                <a:cs typeface="Hiragino Sans GB W3"/>
              </a:defRPr>
            </a:lvl4pPr>
            <a:lvl5pPr>
              <a:defRPr sz="1200">
                <a:latin typeface="Hiragino Sans GB W3"/>
                <a:ea typeface="Hiragino Sans GB W3"/>
                <a:cs typeface="Hiragino Sans GB W3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75817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" y="0"/>
            <a:ext cx="9143351" cy="5143497"/>
          </a:xfrm>
          <a:prstGeom prst="rect">
            <a:avLst/>
          </a:prstGeom>
        </p:spPr>
      </p:pic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8" y="1902162"/>
            <a:ext cx="8455025" cy="1136601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FontTx/>
              <a:buNone/>
              <a:defRPr sz="4000" b="1">
                <a:solidFill>
                  <a:srgbClr val="FFFFFF"/>
                </a:solidFill>
                <a:latin typeface="Hiragino Sans GB W3"/>
                <a:ea typeface="Hiragino Sans GB W3"/>
                <a:cs typeface="Hiragino Sans GB W3"/>
              </a:defRPr>
            </a:lvl1pPr>
          </a:lstStyle>
          <a:p>
            <a:pPr lvl="0"/>
            <a:r>
              <a:rPr kumimoji="1" lang="zh-CN" altLang="en-US" dirty="0" smtClean="0"/>
              <a:t>谢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谢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94874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90473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35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488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7"/>
          <p:cNvSpPr txBox="1">
            <a:spLocks/>
          </p:cNvSpPr>
          <p:nvPr/>
        </p:nvSpPr>
        <p:spPr>
          <a:xfrm>
            <a:off x="4437230" y="3792595"/>
            <a:ext cx="4210635" cy="458786"/>
          </a:xfrm>
          <a:prstGeom prst="rect">
            <a:avLst/>
          </a:prstGeom>
        </p:spPr>
        <p:txBody>
          <a:bodyPr vert="horz" anchor="ctr"/>
          <a:lstStyle>
            <a:lvl1pPr marL="0" indent="0" algn="r" defTabSz="457200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1600" dirty="0" smtClean="0">
                <a:latin typeface="Hiragino Sans GB W3"/>
                <a:ea typeface="Hiragino Sans GB W3"/>
                <a:cs typeface="Hiragino Sans GB W3"/>
              </a:rPr>
              <a:t>汇报部门：数据开发部</a:t>
            </a:r>
            <a:endParaRPr kumimoji="1" lang="zh-CN" altLang="en-US" sz="1600" dirty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5" name="文本占位符 7"/>
          <p:cNvSpPr txBox="1">
            <a:spLocks/>
          </p:cNvSpPr>
          <p:nvPr/>
        </p:nvSpPr>
        <p:spPr>
          <a:xfrm>
            <a:off x="4437230" y="4062353"/>
            <a:ext cx="4210635" cy="458786"/>
          </a:xfrm>
          <a:prstGeom prst="rect">
            <a:avLst/>
          </a:prstGeom>
        </p:spPr>
        <p:txBody>
          <a:bodyPr vert="horz" anchor="ctr"/>
          <a:lstStyle>
            <a:lvl1pPr marL="0" indent="0" algn="r" defTabSz="457200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1600" dirty="0" smtClean="0">
                <a:latin typeface="Hiragino Sans GB W3"/>
                <a:ea typeface="Hiragino Sans GB W3"/>
                <a:cs typeface="Hiragino Sans GB W3"/>
              </a:rPr>
              <a:t>2018</a:t>
            </a:r>
            <a:r>
              <a:rPr kumimoji="1" lang="zh-CN" altLang="en-US" sz="1600" dirty="0" smtClean="0">
                <a:latin typeface="Hiragino Sans GB W3"/>
                <a:ea typeface="Hiragino Sans GB W3"/>
                <a:cs typeface="Hiragino Sans GB W3"/>
              </a:rPr>
              <a:t>年</a:t>
            </a:r>
            <a:r>
              <a:rPr kumimoji="1" lang="en-US" altLang="zh-CN" sz="1600" dirty="0">
                <a:latin typeface="Hiragino Sans GB W3"/>
                <a:ea typeface="Hiragino Sans GB W3"/>
                <a:cs typeface="Hiragino Sans GB W3"/>
              </a:rPr>
              <a:t>3</a:t>
            </a:r>
            <a:r>
              <a:rPr kumimoji="1" lang="zh-CN" altLang="en-US" sz="1600" dirty="0" smtClean="0">
                <a:latin typeface="Hiragino Sans GB W3"/>
                <a:ea typeface="Hiragino Sans GB W3"/>
                <a:cs typeface="Hiragino Sans GB W3"/>
              </a:rPr>
              <a:t>月</a:t>
            </a:r>
            <a:r>
              <a:rPr kumimoji="1" lang="en-US" altLang="zh-CN" sz="1600" dirty="0" smtClean="0">
                <a:latin typeface="Hiragino Sans GB W3"/>
                <a:ea typeface="Hiragino Sans GB W3"/>
                <a:cs typeface="Hiragino Sans GB W3"/>
              </a:rPr>
              <a:t>12</a:t>
            </a:r>
            <a:r>
              <a:rPr kumimoji="1" lang="zh-CN" altLang="en-US" sz="1600" dirty="0" smtClean="0">
                <a:latin typeface="Hiragino Sans GB W3"/>
                <a:ea typeface="Hiragino Sans GB W3"/>
                <a:cs typeface="Hiragino Sans GB W3"/>
              </a:rPr>
              <a:t>日</a:t>
            </a:r>
            <a:endParaRPr kumimoji="1" lang="zh-CN" altLang="en-US" sz="1600" dirty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10" name="标题 5"/>
          <p:cNvSpPr>
            <a:spLocks noGrp="1"/>
          </p:cNvSpPr>
          <p:nvPr>
            <p:ph type="ctrTitle"/>
          </p:nvPr>
        </p:nvSpPr>
        <p:spPr>
          <a:xfrm>
            <a:off x="195747" y="1571072"/>
            <a:ext cx="8482965" cy="887730"/>
          </a:xfrm>
        </p:spPr>
        <p:txBody>
          <a:bodyPr/>
          <a:lstStyle/>
          <a:p>
            <a:pPr algn="ctr">
              <a:lnSpc>
                <a:spcPct val="120000"/>
              </a:lnSpc>
            </a:pPr>
            <a:r>
              <a:rPr kumimoji="1" lang="zh-CN" altLang="en-US" sz="2000" dirty="0" smtClean="0">
                <a:sym typeface="+mn-ea"/>
              </a:rPr>
              <a:t>国</a:t>
            </a:r>
            <a:r>
              <a:rPr kumimoji="1" lang="zh-CN" altLang="en-US" sz="2000" dirty="0" smtClean="0">
                <a:sym typeface="+mn-ea"/>
              </a:rPr>
              <a:t>安数据</a:t>
            </a:r>
            <a:r>
              <a:rPr kumimoji="1" lang="zh-CN" altLang="en-US" sz="2800" b="1" dirty="0" smtClean="0">
                <a:sym typeface="+mn-ea"/>
              </a:rPr>
              <a:t/>
            </a:r>
            <a:br>
              <a:rPr kumimoji="1" lang="zh-CN" altLang="en-US" sz="2800" b="1" dirty="0" smtClean="0">
                <a:sym typeface="+mn-ea"/>
              </a:rPr>
            </a:br>
            <a:r>
              <a:rPr kumimoji="1" lang="zh-CN" altLang="en-US" sz="2800" b="1" dirty="0" smtClean="0">
                <a:sym typeface="+mn-ea"/>
              </a:rPr>
              <a:t>门</a:t>
            </a:r>
            <a:r>
              <a:rPr kumimoji="1" lang="zh-CN" altLang="en-US" sz="2800" b="1" dirty="0">
                <a:sym typeface="+mn-ea"/>
              </a:rPr>
              <a:t>店</a:t>
            </a:r>
            <a:r>
              <a:rPr kumimoji="1" lang="zh-CN" altLang="en-US" sz="2800" b="1" dirty="0" smtClean="0">
                <a:sym typeface="+mn-ea"/>
              </a:rPr>
              <a:t>选址管理</a:t>
            </a:r>
            <a:r>
              <a:rPr kumimoji="1" lang="zh-CN" altLang="en-US" sz="2800" b="1" dirty="0">
                <a:sym typeface="+mn-ea"/>
              </a:rPr>
              <a:t>说明</a:t>
            </a:r>
            <a:r>
              <a:rPr kumimoji="1" lang="zh-CN" altLang="en-US" sz="2800" b="1" dirty="0" smtClean="0">
                <a:sym typeface="+mn-ea"/>
              </a:rPr>
              <a:t>手册</a:t>
            </a:r>
            <a:endParaRPr kumimoji="1" lang="zh-CN" altLang="en-US" sz="2800" dirty="0" smtClean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3309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423000" y="196817"/>
            <a:ext cx="7614000" cy="415266"/>
          </a:xfrm>
        </p:spPr>
        <p:txBody>
          <a:bodyPr/>
          <a:lstStyle/>
          <a:p>
            <a:r>
              <a:rPr kumimoji="1" lang="zh-CN" altLang="en-US" dirty="0"/>
              <a:t>店铺需求管理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000" y="716668"/>
            <a:ext cx="8308045" cy="373734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295535" y="1385920"/>
            <a:ext cx="1435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点击新增店铺需求</a:t>
            </a:r>
            <a:endParaRPr lang="zh-CN" altLang="en-US" sz="1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714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423000" y="196817"/>
            <a:ext cx="7614000" cy="415266"/>
          </a:xfrm>
        </p:spPr>
        <p:txBody>
          <a:bodyPr/>
          <a:lstStyle/>
          <a:p>
            <a:r>
              <a:rPr kumimoji="1" lang="zh-CN" altLang="en-US" dirty="0"/>
              <a:t>店铺需求管理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000" y="691413"/>
            <a:ext cx="8298213" cy="379317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743705" y="1501763"/>
            <a:ext cx="20107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带*为必填项</a:t>
            </a:r>
            <a:endParaRPr lang="zh-CN" altLang="en-US" sz="1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6595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000" y="706655"/>
            <a:ext cx="8322678" cy="3727693"/>
          </a:xfrm>
          <a:prstGeom prst="rect">
            <a:avLst/>
          </a:prstGeom>
        </p:spPr>
      </p:pic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423000" y="196817"/>
            <a:ext cx="7614000" cy="415266"/>
          </a:xfrm>
        </p:spPr>
        <p:txBody>
          <a:bodyPr/>
          <a:lstStyle/>
          <a:p>
            <a:r>
              <a:rPr kumimoji="1" lang="zh-CN" altLang="en-US" dirty="0"/>
              <a:t>店铺需求管理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474070" y="2425153"/>
            <a:ext cx="11258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可点击查看或修改店铺需求</a:t>
            </a:r>
            <a:endParaRPr lang="zh-CN" altLang="en-US" sz="11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775115" y="1348522"/>
            <a:ext cx="11258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可根据门店名称进行查询</a:t>
            </a:r>
            <a:endParaRPr lang="zh-CN" altLang="en-US" sz="11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134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423000" y="768350"/>
            <a:ext cx="8367039" cy="3783013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1"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、用户</a:t>
            </a:r>
            <a:r>
              <a:rPr kumimoji="1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kumimoji="1"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kumimoji="1"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1"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、店铺需求管理</a:t>
            </a:r>
            <a:endParaRPr kumimoji="1"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kumimoji="1" lang="en-US" altLang="zh-CN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kumimoji="1"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、房源信息管理</a:t>
            </a:r>
            <a:endParaRPr kumimoji="1" lang="zh-CN" altLang="en-US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423000" y="196817"/>
            <a:ext cx="7614000" cy="415266"/>
          </a:xfrm>
        </p:spPr>
        <p:txBody>
          <a:bodyPr/>
          <a:lstStyle/>
          <a:p>
            <a:pPr algn="l"/>
            <a:r>
              <a:rPr kumimoji="1" lang="zh-CN" altLang="en-US" sz="1800" b="1" dirty="0" smtClean="0"/>
              <a:t>门店选址管理目录</a:t>
            </a:r>
            <a:endParaRPr kumimoji="1" lang="zh-CN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79716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423000" y="196817"/>
            <a:ext cx="7614000" cy="415266"/>
          </a:xfrm>
        </p:spPr>
        <p:txBody>
          <a:bodyPr/>
          <a:lstStyle/>
          <a:p>
            <a:r>
              <a:rPr kumimoji="1" lang="zh-CN" altLang="en-US" dirty="0"/>
              <a:t>房源信息管理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999" y="694497"/>
            <a:ext cx="8357207" cy="384685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383089" y="2480732"/>
            <a:ext cx="12398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点击操作可对店铺状态进行修改</a:t>
            </a:r>
            <a:endParaRPr lang="zh-CN" altLang="en-US" sz="11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095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423000" y="196817"/>
            <a:ext cx="7614000" cy="415266"/>
          </a:xfrm>
        </p:spPr>
        <p:txBody>
          <a:bodyPr/>
          <a:lstStyle/>
          <a:p>
            <a:r>
              <a:rPr kumimoji="1" lang="zh-CN" altLang="en-US" dirty="0"/>
              <a:t>房源信息管理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279" y="721360"/>
            <a:ext cx="8373481" cy="373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65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423000" y="196817"/>
            <a:ext cx="7614000" cy="415266"/>
          </a:xfrm>
        </p:spPr>
        <p:txBody>
          <a:bodyPr/>
          <a:lstStyle/>
          <a:p>
            <a:r>
              <a:rPr kumimoji="1" lang="zh-CN" altLang="en-US" dirty="0"/>
              <a:t>房源信息管理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000" y="683203"/>
            <a:ext cx="8367039" cy="381013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875863" y="1477842"/>
            <a:ext cx="11709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查询不同状态的门店选址信息</a:t>
            </a:r>
            <a:endParaRPr lang="zh-CN" altLang="en-US" sz="11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128387" y="2588272"/>
            <a:ext cx="101763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可看门店的选址状态</a:t>
            </a:r>
            <a:endParaRPr lang="zh-CN" altLang="en-US" sz="11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7461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/>
              <a:t>谢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谢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9755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423000" y="196817"/>
            <a:ext cx="7614000" cy="415266"/>
          </a:xfrm>
        </p:spPr>
        <p:txBody>
          <a:bodyPr/>
          <a:lstStyle/>
          <a:p>
            <a:pPr algn="l"/>
            <a:r>
              <a:rPr kumimoji="1" lang="zh-CN" altLang="en-US" sz="1800" b="1" dirty="0" smtClean="0"/>
              <a:t>门店选址管理</a:t>
            </a:r>
            <a:endParaRPr kumimoji="1" lang="zh-CN" altLang="en-US" sz="1400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000" y="827388"/>
            <a:ext cx="8263800" cy="3673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79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423000" y="196817"/>
            <a:ext cx="7614000" cy="415266"/>
          </a:xfrm>
        </p:spPr>
        <p:txBody>
          <a:bodyPr/>
          <a:lstStyle/>
          <a:p>
            <a:pPr algn="l"/>
            <a:r>
              <a:rPr kumimoji="1" lang="zh-CN" altLang="en-US" sz="1800" b="1" dirty="0" smtClean="0"/>
              <a:t>门店选址管理</a:t>
            </a:r>
            <a:endParaRPr kumimoji="1" lang="zh-CN" altLang="en-US" sz="1400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000" y="730968"/>
            <a:ext cx="8327710" cy="3708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64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423000" y="196817"/>
            <a:ext cx="7614000" cy="415266"/>
          </a:xfrm>
        </p:spPr>
        <p:txBody>
          <a:bodyPr/>
          <a:lstStyle/>
          <a:p>
            <a:pPr algn="l"/>
            <a:r>
              <a:rPr kumimoji="1" lang="zh-CN" altLang="en-US" sz="1800" b="1" dirty="0" smtClean="0"/>
              <a:t>门店选址管理</a:t>
            </a:r>
            <a:endParaRPr kumimoji="1" lang="zh-CN" altLang="en-US" sz="1400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999" y="757084"/>
            <a:ext cx="8308045" cy="3696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29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423000" y="768350"/>
            <a:ext cx="8367039" cy="3783013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1"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、用户</a:t>
            </a:r>
            <a:r>
              <a:rPr kumimoji="1"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kumimoji="1" lang="en-US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kumimoji="1"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1"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、店铺需求管理</a:t>
            </a:r>
            <a:endParaRPr kumimoji="1"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kumimoji="1"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kumimoji="1"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、房源信息管理</a:t>
            </a:r>
            <a:endParaRPr kumimoji="1"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423000" y="196817"/>
            <a:ext cx="7614000" cy="415266"/>
          </a:xfrm>
        </p:spPr>
        <p:txBody>
          <a:bodyPr/>
          <a:lstStyle/>
          <a:p>
            <a:pPr algn="l"/>
            <a:r>
              <a:rPr kumimoji="1" lang="zh-CN" altLang="en-US" sz="1800" b="1" dirty="0" smtClean="0"/>
              <a:t>门店选址管理目录</a:t>
            </a:r>
            <a:endParaRPr kumimoji="1" lang="zh-CN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73885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423000" y="196817"/>
            <a:ext cx="7614000" cy="415266"/>
          </a:xfrm>
        </p:spPr>
        <p:txBody>
          <a:bodyPr/>
          <a:lstStyle/>
          <a:p>
            <a:r>
              <a:rPr kumimoji="1" lang="zh-CN" altLang="en-US" dirty="0"/>
              <a:t>用户管理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000" y="747253"/>
            <a:ext cx="8308046" cy="355042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839037" y="3144973"/>
            <a:ext cx="2010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状态栏中，只有认证中的状态可以点击操作功能</a:t>
            </a:r>
            <a:endParaRPr lang="zh-CN" altLang="en-US" sz="1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542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000" y="702982"/>
            <a:ext cx="8288381" cy="3849353"/>
          </a:xfrm>
          <a:prstGeom prst="rect">
            <a:avLst/>
          </a:prstGeom>
        </p:spPr>
      </p:pic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423000" y="196817"/>
            <a:ext cx="7614000" cy="415266"/>
          </a:xfrm>
        </p:spPr>
        <p:txBody>
          <a:bodyPr/>
          <a:lstStyle/>
          <a:p>
            <a:r>
              <a:rPr kumimoji="1" lang="zh-CN" altLang="en-US" dirty="0"/>
              <a:t>用户管理</a:t>
            </a:r>
          </a:p>
        </p:txBody>
      </p:sp>
    </p:spTree>
    <p:extLst>
      <p:ext uri="{BB962C8B-B14F-4D97-AF65-F5344CB8AC3E}">
        <p14:creationId xmlns:p14="http://schemas.microsoft.com/office/powerpoint/2010/main" val="337243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423000" y="196817"/>
            <a:ext cx="7614000" cy="415266"/>
          </a:xfrm>
        </p:spPr>
        <p:txBody>
          <a:bodyPr/>
          <a:lstStyle/>
          <a:p>
            <a:r>
              <a:rPr kumimoji="1" lang="zh-CN" altLang="en-US" dirty="0"/>
              <a:t>用户管理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440" y="731520"/>
            <a:ext cx="8415102" cy="351875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577013" y="1394831"/>
            <a:ext cx="21835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可根据姓名或状态进行查询</a:t>
            </a:r>
            <a:endParaRPr lang="zh-CN" altLang="en-US" sz="1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278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423000" y="768350"/>
            <a:ext cx="8367039" cy="3783013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1"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、用户</a:t>
            </a:r>
            <a:r>
              <a:rPr kumimoji="1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kumimoji="1"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kumimoji="1" lang="en-US" altLang="zh-CN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1"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、店铺需求管理</a:t>
            </a:r>
            <a:endParaRPr kumimoji="1" lang="en-US" altLang="zh-CN" sz="1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kumimoji="1"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kumimoji="1"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、房源信息管理</a:t>
            </a:r>
            <a:endParaRPr kumimoji="1"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423000" y="196817"/>
            <a:ext cx="7614000" cy="415266"/>
          </a:xfrm>
        </p:spPr>
        <p:txBody>
          <a:bodyPr/>
          <a:lstStyle/>
          <a:p>
            <a:pPr algn="l"/>
            <a:r>
              <a:rPr kumimoji="1" lang="zh-CN" altLang="en-US" sz="1800" b="1" dirty="0" smtClean="0"/>
              <a:t>门店选址管理目录</a:t>
            </a:r>
            <a:endParaRPr kumimoji="1" lang="zh-CN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53144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169</Words>
  <Application>Microsoft Office PowerPoint</Application>
  <PresentationFormat>全屏显示(16:9)</PresentationFormat>
  <Paragraphs>37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1" baseType="lpstr">
      <vt:lpstr>Hiragino Sans GB W3</vt:lpstr>
      <vt:lpstr>微软雅黑</vt:lpstr>
      <vt:lpstr>Arial</vt:lpstr>
      <vt:lpstr>Office 主题</vt:lpstr>
      <vt:lpstr>国安数据 门店选址管理说明手册</vt:lpstr>
      <vt:lpstr>门店选址管理</vt:lpstr>
      <vt:lpstr>门店选址管理</vt:lpstr>
      <vt:lpstr>门店选址管理</vt:lpstr>
      <vt:lpstr>门店选址管理目录</vt:lpstr>
      <vt:lpstr>用户管理</vt:lpstr>
      <vt:lpstr>用户管理</vt:lpstr>
      <vt:lpstr>用户管理</vt:lpstr>
      <vt:lpstr>门店选址管理目录</vt:lpstr>
      <vt:lpstr>店铺需求管理</vt:lpstr>
      <vt:lpstr>店铺需求管理</vt:lpstr>
      <vt:lpstr>店铺需求管理</vt:lpstr>
      <vt:lpstr>门店选址管理目录</vt:lpstr>
      <vt:lpstr>房源信息管理</vt:lpstr>
      <vt:lpstr>房源信息管理</vt:lpstr>
      <vt:lpstr>房源信息管理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apple Apple</dc:creator>
  <cp:lastModifiedBy>jh</cp:lastModifiedBy>
  <cp:revision>35</cp:revision>
  <dcterms:created xsi:type="dcterms:W3CDTF">2014-05-06T11:18:08Z</dcterms:created>
  <dcterms:modified xsi:type="dcterms:W3CDTF">2018-03-12T03:08:02Z</dcterms:modified>
</cp:coreProperties>
</file>