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579" r:id="rId3"/>
    <p:sldId id="580" r:id="rId4"/>
    <p:sldId id="617" r:id="rId5"/>
    <p:sldId id="582" r:id="rId6"/>
    <p:sldId id="583" r:id="rId7"/>
    <p:sldId id="618" r:id="rId8"/>
    <p:sldId id="619" r:id="rId9"/>
    <p:sldId id="621" r:id="rId10"/>
    <p:sldId id="620" r:id="rId11"/>
    <p:sldId id="622" r:id="rId12"/>
    <p:sldId id="623" r:id="rId13"/>
    <p:sldId id="624" r:id="rId14"/>
    <p:sldId id="625" r:id="rId15"/>
    <p:sldId id="555" r:id="rId16"/>
  </p:sldIdLst>
  <p:sldSz cx="8459788" cy="51435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97813" autoAdjust="0"/>
  </p:normalViewPr>
  <p:slideViewPr>
    <p:cSldViewPr snapToGrid="0" snapToObjects="1" showGuides="1">
      <p:cViewPr>
        <p:scale>
          <a:sx n="89" d="100"/>
          <a:sy n="89" d="100"/>
        </p:scale>
        <p:origin x="-858" y="-192"/>
      </p:cViewPr>
      <p:guideLst>
        <p:guide orient="horz" pos="2878"/>
        <p:guide orient="horz" pos="1309"/>
        <p:guide orient="horz" pos="540"/>
        <p:guide pos="196"/>
        <p:guide pos="5082"/>
        <p:guide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napToGrid="0" snapToObjects="1">
      <p:cViewPr varScale="1">
        <p:scale>
          <a:sx n="67" d="100"/>
          <a:sy n="67" d="100"/>
        </p:scale>
        <p:origin x="32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3EF0-DF34-4E84-BC31-B7D09FF74CC1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1444" y="1143000"/>
            <a:ext cx="5075111" cy="30861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E62D-B956-4101-8439-9B90322D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4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8718" y="2010971"/>
            <a:ext cx="7673489" cy="887475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19" y="2831596"/>
            <a:ext cx="7673489" cy="39396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9" y="2514558"/>
            <a:ext cx="7822561" cy="857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18719" y="2208858"/>
            <a:ext cx="7822561" cy="40117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"/>
            <a:ext cx="8462506" cy="514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9" y="1902495"/>
            <a:ext cx="7822562" cy="1136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75500" y="6357463"/>
            <a:ext cx="2538000" cy="365189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36500" y="6357463"/>
            <a:ext cx="38070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6500" y="6357463"/>
            <a:ext cx="2538000" cy="365189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23000" y="196817"/>
            <a:ext cx="7614000" cy="415266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125" y="870441"/>
            <a:ext cx="7619875" cy="372498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433" Type="http://schemas.openxmlformats.org/officeDocument/2006/relationships/slideLayout" Target="../slideLayouts/slideLayout433.xml"/><Relationship Id="rId268" Type="http://schemas.openxmlformats.org/officeDocument/2006/relationships/slideLayout" Target="../slideLayouts/slideLayout268.xml"/><Relationship Id="rId475" Type="http://schemas.openxmlformats.org/officeDocument/2006/relationships/slideLayout" Target="../slideLayouts/slideLayout475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00" Type="http://schemas.openxmlformats.org/officeDocument/2006/relationships/slideLayout" Target="../slideLayouts/slideLayout500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402" Type="http://schemas.openxmlformats.org/officeDocument/2006/relationships/slideLayout" Target="../slideLayouts/slideLayout402.xml"/><Relationship Id="rId279" Type="http://schemas.openxmlformats.org/officeDocument/2006/relationships/slideLayout" Target="../slideLayouts/slideLayout279.xml"/><Relationship Id="rId444" Type="http://schemas.openxmlformats.org/officeDocument/2006/relationships/slideLayout" Target="../slideLayouts/slideLayout444.xml"/><Relationship Id="rId486" Type="http://schemas.openxmlformats.org/officeDocument/2006/relationships/slideLayout" Target="../slideLayouts/slideLayout486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511" Type="http://schemas.openxmlformats.org/officeDocument/2006/relationships/slideLayout" Target="../slideLayouts/slideLayout511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413" Type="http://schemas.openxmlformats.org/officeDocument/2006/relationships/slideLayout" Target="../slideLayouts/slideLayout413.xml"/><Relationship Id="rId248" Type="http://schemas.openxmlformats.org/officeDocument/2006/relationships/slideLayout" Target="../slideLayouts/slideLayout248.xml"/><Relationship Id="rId455" Type="http://schemas.openxmlformats.org/officeDocument/2006/relationships/slideLayout" Target="../slideLayouts/slideLayout455.xml"/><Relationship Id="rId497" Type="http://schemas.openxmlformats.org/officeDocument/2006/relationships/slideLayout" Target="../slideLayouts/slideLayout497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399" Type="http://schemas.openxmlformats.org/officeDocument/2006/relationships/slideLayout" Target="../slideLayouts/slideLayout399.xml"/><Relationship Id="rId259" Type="http://schemas.openxmlformats.org/officeDocument/2006/relationships/slideLayout" Target="../slideLayouts/slideLayout259.xml"/><Relationship Id="rId424" Type="http://schemas.openxmlformats.org/officeDocument/2006/relationships/slideLayout" Target="../slideLayouts/slideLayout424.xml"/><Relationship Id="rId466" Type="http://schemas.openxmlformats.org/officeDocument/2006/relationships/slideLayout" Target="../slideLayouts/slideLayout46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435" Type="http://schemas.openxmlformats.org/officeDocument/2006/relationships/slideLayout" Target="../slideLayouts/slideLayout435.xml"/><Relationship Id="rId477" Type="http://schemas.openxmlformats.org/officeDocument/2006/relationships/slideLayout" Target="../slideLayouts/slideLayout477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502" Type="http://schemas.openxmlformats.org/officeDocument/2006/relationships/slideLayout" Target="../slideLayouts/slideLayout502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404" Type="http://schemas.openxmlformats.org/officeDocument/2006/relationships/slideLayout" Target="../slideLayouts/slideLayout404.xml"/><Relationship Id="rId446" Type="http://schemas.openxmlformats.org/officeDocument/2006/relationships/slideLayout" Target="../slideLayouts/slideLayout446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88" Type="http://schemas.openxmlformats.org/officeDocument/2006/relationships/slideLayout" Target="../slideLayouts/slideLayout488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513" Type="http://schemas.openxmlformats.org/officeDocument/2006/relationships/slideLayout" Target="../slideLayouts/slideLayout513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415" Type="http://schemas.openxmlformats.org/officeDocument/2006/relationships/slideLayout" Target="../slideLayouts/slideLayout415.xml"/><Relationship Id="rId457" Type="http://schemas.openxmlformats.org/officeDocument/2006/relationships/slideLayout" Target="../slideLayouts/slideLayout457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478" Type="http://schemas.openxmlformats.org/officeDocument/2006/relationships/slideLayout" Target="../slideLayouts/slideLayout478.xml"/><Relationship Id="rId499" Type="http://schemas.openxmlformats.org/officeDocument/2006/relationships/slideLayout" Target="../slideLayouts/slideLayout499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17" Type="http://schemas.openxmlformats.org/officeDocument/2006/relationships/slideLayout" Target="../slideLayouts/slideLayout317.xml"/><Relationship Id="rId338" Type="http://schemas.openxmlformats.org/officeDocument/2006/relationships/slideLayout" Target="../slideLayouts/slideLayout338.xml"/><Relationship Id="rId359" Type="http://schemas.openxmlformats.org/officeDocument/2006/relationships/slideLayout" Target="../slideLayouts/slideLayout359.xml"/><Relationship Id="rId503" Type="http://schemas.openxmlformats.org/officeDocument/2006/relationships/slideLayout" Target="../slideLayouts/slideLayout503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391" Type="http://schemas.openxmlformats.org/officeDocument/2006/relationships/slideLayout" Target="../slideLayouts/slideLayout391.xml"/><Relationship Id="rId405" Type="http://schemas.openxmlformats.org/officeDocument/2006/relationships/slideLayout" Target="../slideLayouts/slideLayout405.xml"/><Relationship Id="rId426" Type="http://schemas.openxmlformats.org/officeDocument/2006/relationships/slideLayout" Target="../slideLayouts/slideLayout426.xml"/><Relationship Id="rId447" Type="http://schemas.openxmlformats.org/officeDocument/2006/relationships/slideLayout" Target="../slideLayouts/slideLayout447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468" Type="http://schemas.openxmlformats.org/officeDocument/2006/relationships/slideLayout" Target="../slideLayouts/slideLayout468.xml"/><Relationship Id="rId489" Type="http://schemas.openxmlformats.org/officeDocument/2006/relationships/slideLayout" Target="../slideLayouts/slideLayout489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28" Type="http://schemas.openxmlformats.org/officeDocument/2006/relationships/slideLayout" Target="../slideLayouts/slideLayout328.xml"/><Relationship Id="rId349" Type="http://schemas.openxmlformats.org/officeDocument/2006/relationships/slideLayout" Target="../slideLayouts/slideLayout349.xml"/><Relationship Id="rId514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381" Type="http://schemas.openxmlformats.org/officeDocument/2006/relationships/slideLayout" Target="../slideLayouts/slideLayout381.xml"/><Relationship Id="rId416" Type="http://schemas.openxmlformats.org/officeDocument/2006/relationships/slideLayout" Target="../slideLayouts/slideLayout416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437" Type="http://schemas.openxmlformats.org/officeDocument/2006/relationships/slideLayout" Target="../slideLayouts/slideLayout437.xml"/><Relationship Id="rId458" Type="http://schemas.openxmlformats.org/officeDocument/2006/relationships/slideLayout" Target="../slideLayouts/slideLayout458.xml"/><Relationship Id="rId479" Type="http://schemas.openxmlformats.org/officeDocument/2006/relationships/slideLayout" Target="../slideLayouts/slideLayout479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283" Type="http://schemas.openxmlformats.org/officeDocument/2006/relationships/slideLayout" Target="../slideLayouts/slideLayout283.xml"/><Relationship Id="rId318" Type="http://schemas.openxmlformats.org/officeDocument/2006/relationships/slideLayout" Target="../slideLayouts/slideLayout318.xml"/><Relationship Id="rId339" Type="http://schemas.openxmlformats.org/officeDocument/2006/relationships/slideLayout" Target="../slideLayouts/slideLayout339.xml"/><Relationship Id="rId490" Type="http://schemas.openxmlformats.org/officeDocument/2006/relationships/slideLayout" Target="../slideLayouts/slideLayout490.xml"/><Relationship Id="rId504" Type="http://schemas.openxmlformats.org/officeDocument/2006/relationships/slideLayout" Target="../slideLayouts/slideLayout504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371" Type="http://schemas.openxmlformats.org/officeDocument/2006/relationships/slideLayout" Target="../slideLayouts/slideLayout371.xml"/><Relationship Id="rId406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slideLayout" Target="../slideLayouts/slideLayout392.xml"/><Relationship Id="rId427" Type="http://schemas.openxmlformats.org/officeDocument/2006/relationships/slideLayout" Target="../slideLayouts/slideLayout427.xml"/><Relationship Id="rId448" Type="http://schemas.openxmlformats.org/officeDocument/2006/relationships/slideLayout" Target="../slideLayouts/slideLayout448.xml"/><Relationship Id="rId469" Type="http://schemas.openxmlformats.org/officeDocument/2006/relationships/slideLayout" Target="../slideLayouts/slideLayout469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329" Type="http://schemas.openxmlformats.org/officeDocument/2006/relationships/slideLayout" Target="../slideLayouts/slideLayout329.xml"/><Relationship Id="rId480" Type="http://schemas.openxmlformats.org/officeDocument/2006/relationships/slideLayout" Target="../slideLayouts/slideLayout480.xml"/><Relationship Id="rId515" Type="http://schemas.openxmlformats.org/officeDocument/2006/relationships/image" Target="../media/image1.png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Relationship Id="rId417" Type="http://schemas.openxmlformats.org/officeDocument/2006/relationships/slideLayout" Target="../slideLayouts/slideLayout417.xml"/><Relationship Id="rId438" Type="http://schemas.openxmlformats.org/officeDocument/2006/relationships/slideLayout" Target="../slideLayouts/slideLayout438.xml"/><Relationship Id="rId459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470" Type="http://schemas.openxmlformats.org/officeDocument/2006/relationships/slideLayout" Target="../slideLayouts/slideLayout470.xml"/><Relationship Id="rId491" Type="http://schemas.openxmlformats.org/officeDocument/2006/relationships/slideLayout" Target="../slideLayouts/slideLayout491.xml"/><Relationship Id="rId505" Type="http://schemas.openxmlformats.org/officeDocument/2006/relationships/slideLayout" Target="../slideLayouts/slideLayout505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393" Type="http://schemas.openxmlformats.org/officeDocument/2006/relationships/slideLayout" Target="../slideLayouts/slideLayout393.xml"/><Relationship Id="rId407" Type="http://schemas.openxmlformats.org/officeDocument/2006/relationships/slideLayout" Target="../slideLayouts/slideLayout407.xml"/><Relationship Id="rId428" Type="http://schemas.openxmlformats.org/officeDocument/2006/relationships/slideLayout" Target="../slideLayouts/slideLayout428.xml"/><Relationship Id="rId449" Type="http://schemas.openxmlformats.org/officeDocument/2006/relationships/slideLayout" Target="../slideLayouts/slideLayout449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460" Type="http://schemas.openxmlformats.org/officeDocument/2006/relationships/slideLayout" Target="../slideLayouts/slideLayout460.xml"/><Relationship Id="rId481" Type="http://schemas.openxmlformats.org/officeDocument/2006/relationships/slideLayout" Target="../slideLayouts/slideLayout48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418" Type="http://schemas.openxmlformats.org/officeDocument/2006/relationships/slideLayout" Target="../slideLayouts/slideLayout418.xml"/><Relationship Id="rId439" Type="http://schemas.openxmlformats.org/officeDocument/2006/relationships/slideLayout" Target="../slideLayouts/slideLayout439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450" Type="http://schemas.openxmlformats.org/officeDocument/2006/relationships/slideLayout" Target="../slideLayouts/slideLayout450.xml"/><Relationship Id="rId471" Type="http://schemas.openxmlformats.org/officeDocument/2006/relationships/slideLayout" Target="../slideLayouts/slideLayout471.xml"/><Relationship Id="rId506" Type="http://schemas.openxmlformats.org/officeDocument/2006/relationships/slideLayout" Target="../slideLayouts/slideLayout506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492" Type="http://schemas.openxmlformats.org/officeDocument/2006/relationships/slideLayout" Target="../slideLayouts/slideLayout492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394" Type="http://schemas.openxmlformats.org/officeDocument/2006/relationships/slideLayout" Target="../slideLayouts/slideLayout394.xml"/><Relationship Id="rId408" Type="http://schemas.openxmlformats.org/officeDocument/2006/relationships/slideLayout" Target="../slideLayouts/slideLayout408.xml"/><Relationship Id="rId429" Type="http://schemas.openxmlformats.org/officeDocument/2006/relationships/slideLayout" Target="../slideLayouts/slideLayout429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440" Type="http://schemas.openxmlformats.org/officeDocument/2006/relationships/slideLayout" Target="../slideLayouts/slideLayout440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461" Type="http://schemas.openxmlformats.org/officeDocument/2006/relationships/slideLayout" Target="../slideLayouts/slideLayout461.xml"/><Relationship Id="rId482" Type="http://schemas.openxmlformats.org/officeDocument/2006/relationships/slideLayout" Target="../slideLayouts/slideLayout482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419" Type="http://schemas.openxmlformats.org/officeDocument/2006/relationships/slideLayout" Target="../slideLayouts/slideLayout419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430" Type="http://schemas.openxmlformats.org/officeDocument/2006/relationships/slideLayout" Target="../slideLayouts/slideLayout430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451" Type="http://schemas.openxmlformats.org/officeDocument/2006/relationships/slideLayout" Target="../slideLayouts/slideLayout451.xml"/><Relationship Id="rId472" Type="http://schemas.openxmlformats.org/officeDocument/2006/relationships/slideLayout" Target="../slideLayouts/slideLayout472.xml"/><Relationship Id="rId493" Type="http://schemas.openxmlformats.org/officeDocument/2006/relationships/slideLayout" Target="../slideLayouts/slideLayout493.xml"/><Relationship Id="rId507" Type="http://schemas.openxmlformats.org/officeDocument/2006/relationships/slideLayout" Target="../slideLayouts/slideLayout507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395" Type="http://schemas.openxmlformats.org/officeDocument/2006/relationships/slideLayout" Target="../slideLayouts/slideLayout395.xml"/><Relationship Id="rId409" Type="http://schemas.openxmlformats.org/officeDocument/2006/relationships/slideLayout" Target="../slideLayouts/slideLayout409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420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41" Type="http://schemas.openxmlformats.org/officeDocument/2006/relationships/slideLayout" Target="../slideLayouts/slideLayout441.xml"/><Relationship Id="rId462" Type="http://schemas.openxmlformats.org/officeDocument/2006/relationships/slideLayout" Target="../slideLayouts/slideLayout462.xml"/><Relationship Id="rId483" Type="http://schemas.openxmlformats.org/officeDocument/2006/relationships/slideLayout" Target="../slideLayouts/slideLayout483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410" Type="http://schemas.openxmlformats.org/officeDocument/2006/relationships/slideLayout" Target="../slideLayouts/slideLayout410.xml"/><Relationship Id="rId431" Type="http://schemas.openxmlformats.org/officeDocument/2006/relationships/slideLayout" Target="../slideLayouts/slideLayout431.xml"/><Relationship Id="rId452" Type="http://schemas.openxmlformats.org/officeDocument/2006/relationships/slideLayout" Target="../slideLayouts/slideLayout452.xml"/><Relationship Id="rId473" Type="http://schemas.openxmlformats.org/officeDocument/2006/relationships/slideLayout" Target="../slideLayouts/slideLayout473.xml"/><Relationship Id="rId494" Type="http://schemas.openxmlformats.org/officeDocument/2006/relationships/slideLayout" Target="../slideLayouts/slideLayout494.xml"/><Relationship Id="rId508" Type="http://schemas.openxmlformats.org/officeDocument/2006/relationships/slideLayout" Target="../slideLayouts/slideLayout508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96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400" Type="http://schemas.openxmlformats.org/officeDocument/2006/relationships/slideLayout" Target="../slideLayouts/slideLayout400.xml"/><Relationship Id="rId421" Type="http://schemas.openxmlformats.org/officeDocument/2006/relationships/slideLayout" Target="../slideLayouts/slideLayout421.xml"/><Relationship Id="rId442" Type="http://schemas.openxmlformats.org/officeDocument/2006/relationships/slideLayout" Target="../slideLayouts/slideLayout442.xml"/><Relationship Id="rId463" Type="http://schemas.openxmlformats.org/officeDocument/2006/relationships/slideLayout" Target="../slideLayouts/slideLayout463.xml"/><Relationship Id="rId484" Type="http://schemas.openxmlformats.org/officeDocument/2006/relationships/slideLayout" Target="../slideLayouts/slideLayout484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411" Type="http://schemas.openxmlformats.org/officeDocument/2006/relationships/slideLayout" Target="../slideLayouts/slideLayout411.xml"/><Relationship Id="rId432" Type="http://schemas.openxmlformats.org/officeDocument/2006/relationships/slideLayout" Target="../slideLayouts/slideLayout432.xml"/><Relationship Id="rId453" Type="http://schemas.openxmlformats.org/officeDocument/2006/relationships/slideLayout" Target="../slideLayouts/slideLayout453.xml"/><Relationship Id="rId474" Type="http://schemas.openxmlformats.org/officeDocument/2006/relationships/slideLayout" Target="../slideLayouts/slideLayout474.xml"/><Relationship Id="rId509" Type="http://schemas.openxmlformats.org/officeDocument/2006/relationships/slideLayout" Target="../slideLayouts/slideLayout509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49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397" Type="http://schemas.openxmlformats.org/officeDocument/2006/relationships/slideLayout" Target="../slideLayouts/slideLayout397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401" Type="http://schemas.openxmlformats.org/officeDocument/2006/relationships/slideLayout" Target="../slideLayouts/slideLayout401.xml"/><Relationship Id="rId422" Type="http://schemas.openxmlformats.org/officeDocument/2006/relationships/slideLayout" Target="../slideLayouts/slideLayout422.xml"/><Relationship Id="rId443" Type="http://schemas.openxmlformats.org/officeDocument/2006/relationships/slideLayout" Target="../slideLayouts/slideLayout443.xml"/><Relationship Id="rId464" Type="http://schemas.openxmlformats.org/officeDocument/2006/relationships/slideLayout" Target="../slideLayouts/slideLayout464.xml"/><Relationship Id="rId303" Type="http://schemas.openxmlformats.org/officeDocument/2006/relationships/slideLayout" Target="../slideLayouts/slideLayout303.xml"/><Relationship Id="rId485" Type="http://schemas.openxmlformats.org/officeDocument/2006/relationships/slideLayout" Target="../slideLayouts/slideLayout485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510" Type="http://schemas.openxmlformats.org/officeDocument/2006/relationships/slideLayout" Target="../slideLayouts/slideLayout51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412" Type="http://schemas.openxmlformats.org/officeDocument/2006/relationships/slideLayout" Target="../slideLayouts/slideLayout412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454" Type="http://schemas.openxmlformats.org/officeDocument/2006/relationships/slideLayout" Target="../slideLayouts/slideLayout454.xml"/><Relationship Id="rId49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398" Type="http://schemas.openxmlformats.org/officeDocument/2006/relationships/slideLayout" Target="../slideLayouts/slideLayout398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423" Type="http://schemas.openxmlformats.org/officeDocument/2006/relationships/slideLayout" Target="../slideLayouts/slideLayout423.xml"/><Relationship Id="rId258" Type="http://schemas.openxmlformats.org/officeDocument/2006/relationships/slideLayout" Target="../slideLayouts/slideLayout258.xml"/><Relationship Id="rId465" Type="http://schemas.openxmlformats.org/officeDocument/2006/relationships/slideLayout" Target="../slideLayouts/slideLayout465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434" Type="http://schemas.openxmlformats.org/officeDocument/2006/relationships/slideLayout" Target="../slideLayouts/slideLayout434.xml"/><Relationship Id="rId476" Type="http://schemas.openxmlformats.org/officeDocument/2006/relationships/slideLayout" Target="../slideLayouts/slideLayout476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501" Type="http://schemas.openxmlformats.org/officeDocument/2006/relationships/slideLayout" Target="../slideLayouts/slideLayout501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403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445" Type="http://schemas.openxmlformats.org/officeDocument/2006/relationships/slideLayout" Target="../slideLayouts/slideLayout445.xml"/><Relationship Id="rId487" Type="http://schemas.openxmlformats.org/officeDocument/2006/relationships/slideLayout" Target="../slideLayouts/slideLayout487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512" Type="http://schemas.openxmlformats.org/officeDocument/2006/relationships/slideLayout" Target="../slideLayouts/slideLayout512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414" Type="http://schemas.openxmlformats.org/officeDocument/2006/relationships/slideLayout" Target="../slideLayouts/slideLayout414.xml"/><Relationship Id="rId456" Type="http://schemas.openxmlformats.org/officeDocument/2006/relationships/slideLayout" Target="../slideLayouts/slideLayout456.xml"/><Relationship Id="rId498" Type="http://schemas.openxmlformats.org/officeDocument/2006/relationships/slideLayout" Target="../slideLayouts/slideLayout498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425" Type="http://schemas.openxmlformats.org/officeDocument/2006/relationships/slideLayout" Target="../slideLayouts/slideLayout425.xml"/><Relationship Id="rId467" Type="http://schemas.openxmlformats.org/officeDocument/2006/relationships/slideLayout" Target="../slideLayouts/slideLayout467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436" Type="http://schemas.openxmlformats.org/officeDocument/2006/relationships/slideLayout" Target="../slideLayouts/slideLayout4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15"/>
          <a:srcRect/>
          <a:tile sx="50000" sy="5000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  <p:sldLayoutId id="2147483949" r:id="rId301"/>
    <p:sldLayoutId id="2147483950" r:id="rId302"/>
    <p:sldLayoutId id="2147483951" r:id="rId303"/>
    <p:sldLayoutId id="2147483952" r:id="rId304"/>
    <p:sldLayoutId id="2147483953" r:id="rId305"/>
    <p:sldLayoutId id="2147483954" r:id="rId306"/>
    <p:sldLayoutId id="2147483955" r:id="rId307"/>
    <p:sldLayoutId id="2147483956" r:id="rId308"/>
    <p:sldLayoutId id="2147483957" r:id="rId309"/>
    <p:sldLayoutId id="2147483958" r:id="rId310"/>
    <p:sldLayoutId id="2147483959" r:id="rId311"/>
    <p:sldLayoutId id="2147483960" r:id="rId312"/>
    <p:sldLayoutId id="2147483961" r:id="rId313"/>
    <p:sldLayoutId id="2147483962" r:id="rId314"/>
    <p:sldLayoutId id="2147483963" r:id="rId315"/>
    <p:sldLayoutId id="2147483964" r:id="rId316"/>
    <p:sldLayoutId id="2147483965" r:id="rId317"/>
    <p:sldLayoutId id="2147483966" r:id="rId318"/>
    <p:sldLayoutId id="2147483967" r:id="rId319"/>
    <p:sldLayoutId id="2147483968" r:id="rId320"/>
    <p:sldLayoutId id="2147483969" r:id="rId321"/>
    <p:sldLayoutId id="2147483970" r:id="rId322"/>
    <p:sldLayoutId id="2147483971" r:id="rId323"/>
    <p:sldLayoutId id="2147483972" r:id="rId324"/>
    <p:sldLayoutId id="2147483973" r:id="rId325"/>
    <p:sldLayoutId id="2147483974" r:id="rId326"/>
    <p:sldLayoutId id="2147483975" r:id="rId327"/>
    <p:sldLayoutId id="2147483976" r:id="rId328"/>
    <p:sldLayoutId id="2147483977" r:id="rId329"/>
    <p:sldLayoutId id="2147483978" r:id="rId330"/>
    <p:sldLayoutId id="2147483979" r:id="rId331"/>
    <p:sldLayoutId id="2147483980" r:id="rId332"/>
    <p:sldLayoutId id="2147483981" r:id="rId333"/>
    <p:sldLayoutId id="2147483982" r:id="rId334"/>
    <p:sldLayoutId id="2147483983" r:id="rId335"/>
    <p:sldLayoutId id="2147483984" r:id="rId336"/>
    <p:sldLayoutId id="2147483985" r:id="rId337"/>
    <p:sldLayoutId id="2147483986" r:id="rId338"/>
    <p:sldLayoutId id="2147483987" r:id="rId339"/>
    <p:sldLayoutId id="2147483988" r:id="rId340"/>
    <p:sldLayoutId id="2147483989" r:id="rId341"/>
    <p:sldLayoutId id="2147483990" r:id="rId342"/>
    <p:sldLayoutId id="2147483991" r:id="rId343"/>
    <p:sldLayoutId id="2147483992" r:id="rId344"/>
    <p:sldLayoutId id="2147483993" r:id="rId345"/>
    <p:sldLayoutId id="2147483994" r:id="rId346"/>
    <p:sldLayoutId id="2147483995" r:id="rId347"/>
    <p:sldLayoutId id="2147483996" r:id="rId348"/>
    <p:sldLayoutId id="2147483997" r:id="rId349"/>
    <p:sldLayoutId id="2147483998" r:id="rId350"/>
    <p:sldLayoutId id="2147483999" r:id="rId351"/>
    <p:sldLayoutId id="2147484000" r:id="rId352"/>
    <p:sldLayoutId id="2147484001" r:id="rId353"/>
    <p:sldLayoutId id="2147484002" r:id="rId354"/>
    <p:sldLayoutId id="2147484003" r:id="rId355"/>
    <p:sldLayoutId id="2147484004" r:id="rId356"/>
    <p:sldLayoutId id="2147484005" r:id="rId357"/>
    <p:sldLayoutId id="2147484006" r:id="rId358"/>
    <p:sldLayoutId id="2147484007" r:id="rId359"/>
    <p:sldLayoutId id="2147484008" r:id="rId360"/>
    <p:sldLayoutId id="2147484009" r:id="rId361"/>
    <p:sldLayoutId id="2147484010" r:id="rId362"/>
    <p:sldLayoutId id="2147484011" r:id="rId363"/>
    <p:sldLayoutId id="2147484012" r:id="rId364"/>
    <p:sldLayoutId id="2147484013" r:id="rId365"/>
    <p:sldLayoutId id="2147484014" r:id="rId366"/>
    <p:sldLayoutId id="2147484015" r:id="rId367"/>
    <p:sldLayoutId id="2147484016" r:id="rId368"/>
    <p:sldLayoutId id="2147484017" r:id="rId369"/>
    <p:sldLayoutId id="2147484018" r:id="rId370"/>
    <p:sldLayoutId id="2147484019" r:id="rId371"/>
    <p:sldLayoutId id="2147484020" r:id="rId372"/>
    <p:sldLayoutId id="2147484021" r:id="rId373"/>
    <p:sldLayoutId id="2147484022" r:id="rId374"/>
    <p:sldLayoutId id="2147484023" r:id="rId375"/>
    <p:sldLayoutId id="2147484024" r:id="rId376"/>
    <p:sldLayoutId id="2147484025" r:id="rId377"/>
    <p:sldLayoutId id="2147484026" r:id="rId378"/>
    <p:sldLayoutId id="2147484027" r:id="rId379"/>
    <p:sldLayoutId id="2147484028" r:id="rId380"/>
    <p:sldLayoutId id="2147484029" r:id="rId381"/>
    <p:sldLayoutId id="2147484030" r:id="rId382"/>
    <p:sldLayoutId id="2147484031" r:id="rId383"/>
    <p:sldLayoutId id="2147484032" r:id="rId384"/>
    <p:sldLayoutId id="2147484033" r:id="rId385"/>
    <p:sldLayoutId id="2147484034" r:id="rId386"/>
    <p:sldLayoutId id="2147484035" r:id="rId387"/>
    <p:sldLayoutId id="2147484036" r:id="rId388"/>
    <p:sldLayoutId id="2147484037" r:id="rId389"/>
    <p:sldLayoutId id="2147484038" r:id="rId390"/>
    <p:sldLayoutId id="2147484039" r:id="rId391"/>
    <p:sldLayoutId id="2147484040" r:id="rId392"/>
    <p:sldLayoutId id="2147484041" r:id="rId393"/>
    <p:sldLayoutId id="2147484042" r:id="rId394"/>
    <p:sldLayoutId id="2147484043" r:id="rId395"/>
    <p:sldLayoutId id="2147484044" r:id="rId396"/>
    <p:sldLayoutId id="2147484045" r:id="rId397"/>
    <p:sldLayoutId id="2147484046" r:id="rId398"/>
    <p:sldLayoutId id="2147484047" r:id="rId399"/>
    <p:sldLayoutId id="2147484048" r:id="rId400"/>
    <p:sldLayoutId id="2147484049" r:id="rId401"/>
    <p:sldLayoutId id="2147484050" r:id="rId402"/>
    <p:sldLayoutId id="2147484051" r:id="rId403"/>
    <p:sldLayoutId id="2147484052" r:id="rId404"/>
    <p:sldLayoutId id="2147484053" r:id="rId405"/>
    <p:sldLayoutId id="2147484054" r:id="rId406"/>
    <p:sldLayoutId id="2147484055" r:id="rId407"/>
    <p:sldLayoutId id="2147484056" r:id="rId408"/>
    <p:sldLayoutId id="2147484057" r:id="rId409"/>
    <p:sldLayoutId id="2147484058" r:id="rId410"/>
    <p:sldLayoutId id="2147484059" r:id="rId411"/>
    <p:sldLayoutId id="2147484060" r:id="rId412"/>
    <p:sldLayoutId id="2147484061" r:id="rId413"/>
    <p:sldLayoutId id="2147484062" r:id="rId414"/>
    <p:sldLayoutId id="2147484063" r:id="rId415"/>
    <p:sldLayoutId id="2147484064" r:id="rId416"/>
    <p:sldLayoutId id="2147484065" r:id="rId417"/>
    <p:sldLayoutId id="2147484066" r:id="rId418"/>
    <p:sldLayoutId id="2147484067" r:id="rId419"/>
    <p:sldLayoutId id="2147484068" r:id="rId420"/>
    <p:sldLayoutId id="2147484069" r:id="rId421"/>
    <p:sldLayoutId id="2147484070" r:id="rId422"/>
    <p:sldLayoutId id="2147484071" r:id="rId423"/>
    <p:sldLayoutId id="2147484072" r:id="rId424"/>
    <p:sldLayoutId id="2147484073" r:id="rId425"/>
    <p:sldLayoutId id="2147484074" r:id="rId426"/>
    <p:sldLayoutId id="2147484075" r:id="rId427"/>
    <p:sldLayoutId id="2147484076" r:id="rId428"/>
    <p:sldLayoutId id="2147484077" r:id="rId429"/>
    <p:sldLayoutId id="2147484078" r:id="rId430"/>
    <p:sldLayoutId id="2147484079" r:id="rId431"/>
    <p:sldLayoutId id="2147484080" r:id="rId432"/>
    <p:sldLayoutId id="2147484081" r:id="rId433"/>
    <p:sldLayoutId id="2147484082" r:id="rId434"/>
    <p:sldLayoutId id="2147484083" r:id="rId435"/>
    <p:sldLayoutId id="2147484084" r:id="rId436"/>
    <p:sldLayoutId id="2147484085" r:id="rId437"/>
    <p:sldLayoutId id="2147484086" r:id="rId438"/>
    <p:sldLayoutId id="2147484087" r:id="rId439"/>
    <p:sldLayoutId id="2147484088" r:id="rId440"/>
    <p:sldLayoutId id="2147484089" r:id="rId441"/>
    <p:sldLayoutId id="2147484090" r:id="rId442"/>
    <p:sldLayoutId id="2147484091" r:id="rId443"/>
    <p:sldLayoutId id="2147484092" r:id="rId444"/>
    <p:sldLayoutId id="2147484093" r:id="rId445"/>
    <p:sldLayoutId id="2147484094" r:id="rId446"/>
    <p:sldLayoutId id="2147484095" r:id="rId447"/>
    <p:sldLayoutId id="2147484096" r:id="rId448"/>
    <p:sldLayoutId id="2147484097" r:id="rId449"/>
    <p:sldLayoutId id="2147484098" r:id="rId450"/>
    <p:sldLayoutId id="2147484099" r:id="rId451"/>
    <p:sldLayoutId id="2147484100" r:id="rId452"/>
    <p:sldLayoutId id="2147484101" r:id="rId453"/>
    <p:sldLayoutId id="2147484102" r:id="rId454"/>
    <p:sldLayoutId id="2147484103" r:id="rId455"/>
    <p:sldLayoutId id="2147484104" r:id="rId456"/>
    <p:sldLayoutId id="2147484105" r:id="rId457"/>
    <p:sldLayoutId id="2147484106" r:id="rId458"/>
    <p:sldLayoutId id="2147484107" r:id="rId459"/>
    <p:sldLayoutId id="2147484108" r:id="rId460"/>
    <p:sldLayoutId id="2147484109" r:id="rId461"/>
    <p:sldLayoutId id="2147484110" r:id="rId462"/>
    <p:sldLayoutId id="2147484111" r:id="rId463"/>
    <p:sldLayoutId id="2147484112" r:id="rId464"/>
    <p:sldLayoutId id="2147484113" r:id="rId465"/>
    <p:sldLayoutId id="2147484114" r:id="rId466"/>
    <p:sldLayoutId id="2147484115" r:id="rId467"/>
    <p:sldLayoutId id="2147484116" r:id="rId468"/>
    <p:sldLayoutId id="2147484117" r:id="rId469"/>
    <p:sldLayoutId id="2147484118" r:id="rId470"/>
    <p:sldLayoutId id="2147484119" r:id="rId471"/>
    <p:sldLayoutId id="2147484120" r:id="rId472"/>
    <p:sldLayoutId id="2147484121" r:id="rId473"/>
    <p:sldLayoutId id="2147484122" r:id="rId474"/>
    <p:sldLayoutId id="2147484123" r:id="rId475"/>
    <p:sldLayoutId id="2147484124" r:id="rId476"/>
    <p:sldLayoutId id="2147484125" r:id="rId477"/>
    <p:sldLayoutId id="2147484126" r:id="rId478"/>
    <p:sldLayoutId id="2147484127" r:id="rId479"/>
    <p:sldLayoutId id="2147484128" r:id="rId480"/>
    <p:sldLayoutId id="2147484129" r:id="rId481"/>
    <p:sldLayoutId id="2147484130" r:id="rId482"/>
    <p:sldLayoutId id="2147484131" r:id="rId483"/>
    <p:sldLayoutId id="2147484132" r:id="rId484"/>
    <p:sldLayoutId id="2147484133" r:id="rId485"/>
    <p:sldLayoutId id="2147484134" r:id="rId486"/>
    <p:sldLayoutId id="2147484135" r:id="rId487"/>
    <p:sldLayoutId id="2147484136" r:id="rId488"/>
    <p:sldLayoutId id="2147484137" r:id="rId489"/>
    <p:sldLayoutId id="2147484138" r:id="rId490"/>
    <p:sldLayoutId id="2147484139" r:id="rId491"/>
    <p:sldLayoutId id="2147484140" r:id="rId492"/>
    <p:sldLayoutId id="2147484141" r:id="rId493"/>
    <p:sldLayoutId id="2147484142" r:id="rId494"/>
    <p:sldLayoutId id="2147484143" r:id="rId495"/>
    <p:sldLayoutId id="2147484144" r:id="rId496"/>
    <p:sldLayoutId id="2147484145" r:id="rId497"/>
    <p:sldLayoutId id="2147484146" r:id="rId498"/>
    <p:sldLayoutId id="2147484147" r:id="rId499"/>
    <p:sldLayoutId id="2147484148" r:id="rId500"/>
    <p:sldLayoutId id="2147484149" r:id="rId501"/>
    <p:sldLayoutId id="2147484150" r:id="rId502"/>
    <p:sldLayoutId id="2147484151" r:id="rId503"/>
    <p:sldLayoutId id="2147484152" r:id="rId504"/>
    <p:sldLayoutId id="2147484153" r:id="rId505"/>
    <p:sldLayoutId id="2147484154" r:id="rId506"/>
    <p:sldLayoutId id="2147484155" r:id="rId507"/>
    <p:sldLayoutId id="2147484156" r:id="rId508"/>
    <p:sldLayoutId id="2147484157" r:id="rId509"/>
    <p:sldLayoutId id="2147484158" r:id="rId510"/>
    <p:sldLayoutId id="2147484159" r:id="rId511"/>
    <p:sldLayoutId id="2147484160" r:id="rId512"/>
    <p:sldLayoutId id="2147484161" r:id="rId5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265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7965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-19685" y="1891665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门店</a:t>
            </a:r>
            <a:r>
              <a:rPr kumimoji="1" lang="en-US" altLang="zh-CN" sz="2000" dirty="0" smtClean="0">
                <a:sym typeface="+mn-ea"/>
              </a:rPr>
              <a:t>CRM</a:t>
            </a:r>
            <a:r>
              <a:rPr kumimoji="1" lang="zh-CN" altLang="en-US" sz="2000" dirty="0" smtClean="0">
                <a:sym typeface="+mn-ea"/>
              </a:rPr>
              <a:t>系统</a:t>
            </a:r>
            <a:r>
              <a:rPr kumimoji="1" lang="zh-CN" altLang="en-US" sz="3200" b="1" dirty="0" smtClean="0">
                <a:sym typeface="+mn-ea"/>
              </a:rPr>
              <a:t/>
            </a:r>
            <a:br>
              <a:rPr kumimoji="1" lang="zh-CN" altLang="en-US" sz="3200" b="1" dirty="0" smtClean="0">
                <a:sym typeface="+mn-ea"/>
              </a:rPr>
            </a:br>
            <a:r>
              <a:rPr kumimoji="1" lang="zh-CN" altLang="en-US" sz="3200" b="1" dirty="0" smtClean="0">
                <a:sym typeface="+mn-ea"/>
              </a:rPr>
              <a:t>功能说明手册</a:t>
            </a:r>
          </a:p>
        </p:txBody>
      </p:sp>
      <p:sp>
        <p:nvSpPr>
          <p:cNvPr id="4" name="文本占位符 7"/>
          <p:cNvSpPr txBox="1"/>
          <p:nvPr/>
        </p:nvSpPr>
        <p:spPr>
          <a:xfrm>
            <a:off x="4095206" y="3793259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5" name="文本占位符 7"/>
          <p:cNvSpPr txBox="1"/>
          <p:nvPr/>
        </p:nvSpPr>
        <p:spPr>
          <a:xfrm>
            <a:off x="4104779" y="4063064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2" name="文本占位符 7"/>
          <p:cNvSpPr txBox="1"/>
          <p:nvPr/>
        </p:nvSpPr>
        <p:spPr>
          <a:xfrm>
            <a:off x="3654301" y="3841140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平台数据中心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个人动态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1" y="735106"/>
            <a:ext cx="7918450" cy="122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49" y="2043954"/>
            <a:ext cx="7918451" cy="108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19" y="3374874"/>
            <a:ext cx="7731910" cy="103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809129" y="1183341"/>
            <a:ext cx="1097280" cy="7745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21796" y="1130466"/>
            <a:ext cx="171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该页面所有数据均以国安侠个人为维度统计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2108499" y="2699811"/>
            <a:ext cx="527126" cy="2369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6409" y="1247450"/>
            <a:ext cx="103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数据统计时间以入职开始计算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5624" y="2455007"/>
            <a:ext cx="1376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送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单记录和拜访记录列表中，点击姓名均跳转到用户画像页面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7607" y="3918325"/>
            <a:ext cx="208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该国安侠负责的片区范围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4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1064" y="698318"/>
            <a:ext cx="7619875" cy="3724986"/>
          </a:xfrm>
        </p:spPr>
        <p:txBody>
          <a:bodyPr/>
          <a:lstStyle/>
          <a:p>
            <a:pPr marL="635" indent="0">
              <a:buNone/>
            </a:pPr>
            <a:r>
              <a:rPr lang="zh-CN" altLang="en-US" sz="1800" b="1" dirty="0" smtClean="0">
                <a:solidFill>
                  <a:schemeClr val="tx1"/>
                </a:solidFill>
              </a:rPr>
              <a:t>一、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Web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端页面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6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1.</a:t>
            </a:r>
            <a:r>
              <a:rPr lang="zh-CN" altLang="en-US" sz="1800" dirty="0" smtClean="0">
                <a:solidFill>
                  <a:schemeClr val="tx1"/>
                </a:solidFill>
              </a:rPr>
              <a:t>片区动态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6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2.</a:t>
            </a:r>
            <a:r>
              <a:rPr lang="zh-CN" altLang="en-US" sz="1800" dirty="0" smtClean="0">
                <a:solidFill>
                  <a:schemeClr val="tx1"/>
                </a:solidFill>
              </a:rPr>
              <a:t>个人动态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635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smtClean="0">
                <a:solidFill>
                  <a:srgbClr val="FF0000"/>
                </a:solidFill>
              </a:rPr>
              <a:t>3.</a:t>
            </a:r>
            <a:r>
              <a:rPr lang="zh-CN" altLang="en-US" sz="1800" dirty="0" smtClean="0">
                <a:solidFill>
                  <a:srgbClr val="FF0000"/>
                </a:solidFill>
              </a:rPr>
              <a:t>片区信息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635" indent="0">
              <a:buNone/>
            </a:pPr>
            <a:r>
              <a:rPr lang="en-US" altLang="zh-CN" sz="1800" dirty="0" smtClean="0"/>
              <a:t>	4.</a:t>
            </a:r>
            <a:r>
              <a:rPr lang="zh-CN" altLang="en-US" sz="1800" dirty="0" smtClean="0"/>
              <a:t>国安数据首页</a:t>
            </a:r>
            <a:endParaRPr lang="en-US" altLang="zh-CN" sz="1800" dirty="0" smtClean="0"/>
          </a:p>
          <a:p>
            <a:pPr marL="635" indent="0">
              <a:buNone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端页面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（开发中）</a:t>
            </a:r>
            <a:endParaRPr lang="en-US" altLang="zh-CN" sz="1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5" indent="0">
              <a:buNone/>
            </a:pPr>
            <a:endParaRPr lang="en-US" altLang="zh-CN" sz="1800" dirty="0" smtClean="0"/>
          </a:p>
          <a:p>
            <a:pPr marL="635" indent="0">
              <a:buNone/>
            </a:pPr>
            <a:endParaRPr lang="en-US" altLang="zh-CN" sz="1800" dirty="0" smtClean="0"/>
          </a:p>
          <a:p>
            <a:pPr marL="635" indent="0">
              <a:buNone/>
            </a:pPr>
            <a:endParaRPr lang="zh-CN" altLang="en-US" sz="1800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门店</a:t>
            </a:r>
            <a:r>
              <a:rPr lang="en-US" altLang="zh-CN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CRM</a:t>
            </a:r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系统功能目录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0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0" y="746002"/>
            <a:ext cx="7774327" cy="371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片区信息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1909" y="2461525"/>
            <a:ext cx="2909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片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区信息与个人信息为统一页面，在页面最下边可看到划片区域的全部信息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553389" y="3035484"/>
            <a:ext cx="413492" cy="6221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9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1064" y="698318"/>
            <a:ext cx="7619875" cy="3724986"/>
          </a:xfrm>
        </p:spPr>
        <p:txBody>
          <a:bodyPr/>
          <a:lstStyle/>
          <a:p>
            <a:pPr marL="635" indent="0">
              <a:buNone/>
            </a:pPr>
            <a:r>
              <a:rPr lang="zh-CN" altLang="en-US" sz="1800" b="1" dirty="0" smtClean="0">
                <a:solidFill>
                  <a:schemeClr val="tx1"/>
                </a:solidFill>
              </a:rPr>
              <a:t>一、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Web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端页面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6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1.</a:t>
            </a:r>
            <a:r>
              <a:rPr lang="zh-CN" altLang="en-US" sz="1800" dirty="0" smtClean="0">
                <a:solidFill>
                  <a:schemeClr val="tx1"/>
                </a:solidFill>
              </a:rPr>
              <a:t>片区动态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6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2.</a:t>
            </a:r>
            <a:r>
              <a:rPr lang="zh-CN" altLang="en-US" sz="1800" dirty="0" smtClean="0">
                <a:solidFill>
                  <a:schemeClr val="tx1"/>
                </a:solidFill>
              </a:rPr>
              <a:t>个人动态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635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smtClean="0">
                <a:solidFill>
                  <a:schemeClr val="tx1"/>
                </a:solidFill>
              </a:rPr>
              <a:t>3.</a:t>
            </a:r>
            <a:r>
              <a:rPr lang="zh-CN" altLang="en-US" sz="1800" dirty="0" smtClean="0">
                <a:solidFill>
                  <a:schemeClr val="tx1"/>
                </a:solidFill>
              </a:rPr>
              <a:t>片区信息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635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smtClean="0">
                <a:solidFill>
                  <a:srgbClr val="FF0000"/>
                </a:solidFill>
              </a:rPr>
              <a:t>4.</a:t>
            </a:r>
            <a:r>
              <a:rPr lang="zh-CN" altLang="en-US" sz="1800" dirty="0" smtClean="0">
                <a:solidFill>
                  <a:srgbClr val="FF0000"/>
                </a:solidFill>
              </a:rPr>
              <a:t>国安数据首页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635" indent="0">
              <a:buNone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端页面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（开发中）</a:t>
            </a:r>
            <a:endParaRPr lang="en-US" altLang="zh-CN" sz="1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5" indent="0">
              <a:buNone/>
            </a:pPr>
            <a:endParaRPr lang="en-US" altLang="zh-CN" sz="1800" dirty="0" smtClean="0"/>
          </a:p>
          <a:p>
            <a:pPr marL="635" indent="0">
              <a:buNone/>
            </a:pPr>
            <a:endParaRPr lang="en-US" altLang="zh-CN" sz="1800" dirty="0" smtClean="0"/>
          </a:p>
          <a:p>
            <a:pPr marL="635" indent="0">
              <a:buNone/>
            </a:pPr>
            <a:endParaRPr lang="zh-CN" altLang="en-US" sz="1800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门店</a:t>
            </a:r>
            <a:r>
              <a:rPr lang="en-US" altLang="zh-CN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CRM</a:t>
            </a:r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系统功能目录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2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国安数据首页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Picture 4" descr="C:\Users\jh\Desktop\CRM照片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5" y="698147"/>
            <a:ext cx="7720539" cy="378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40094" y="2179803"/>
            <a:ext cx="284540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在国安数据首页可以选择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进入国安数据门店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CRM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还是进入国安数据管理平台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8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30" y="2010762"/>
            <a:ext cx="8295187" cy="1173685"/>
          </a:xfrm>
        </p:spPr>
        <p:txBody>
          <a:bodyPr/>
          <a:lstStyle/>
          <a:p>
            <a:pPr algn="ctr"/>
            <a:r>
              <a:rPr lang="zh-CN" altLang="zh-CN" b="1" dirty="0"/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1064" y="698318"/>
            <a:ext cx="7619875" cy="3724986"/>
          </a:xfrm>
        </p:spPr>
        <p:txBody>
          <a:bodyPr/>
          <a:lstStyle/>
          <a:p>
            <a:pPr marL="635" indent="0">
              <a:buNone/>
            </a:pPr>
            <a:r>
              <a:rPr lang="zh-CN" altLang="en-US" sz="1800" b="1" dirty="0" smtClean="0">
                <a:solidFill>
                  <a:srgbClr val="FF0000"/>
                </a:solidFill>
              </a:rPr>
              <a:t>一、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Web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端页面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635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smtClean="0">
                <a:solidFill>
                  <a:schemeClr val="tx1"/>
                </a:solidFill>
              </a:rPr>
              <a:t>1.</a:t>
            </a:r>
            <a:r>
              <a:rPr lang="zh-CN" altLang="en-US" sz="1800" dirty="0" smtClean="0">
                <a:solidFill>
                  <a:schemeClr val="tx1"/>
                </a:solidFill>
              </a:rPr>
              <a:t>片区动态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635" indent="0">
              <a:buNone/>
            </a:pPr>
            <a:r>
              <a:rPr lang="en-US" altLang="zh-CN" sz="1800" dirty="0" smtClean="0"/>
              <a:t>	2.</a:t>
            </a:r>
            <a:r>
              <a:rPr lang="zh-CN" altLang="en-US" sz="1800" dirty="0" smtClean="0"/>
              <a:t>个人动态</a:t>
            </a:r>
            <a:endParaRPr lang="en-US" altLang="zh-CN" sz="1800" dirty="0" smtClean="0"/>
          </a:p>
          <a:p>
            <a:pPr marL="635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3.</a:t>
            </a:r>
            <a:r>
              <a:rPr lang="zh-CN" altLang="en-US" sz="1800" dirty="0"/>
              <a:t>片</a:t>
            </a:r>
            <a:r>
              <a:rPr lang="zh-CN" altLang="en-US" sz="1800" dirty="0" smtClean="0"/>
              <a:t>区信息</a:t>
            </a:r>
            <a:endParaRPr lang="en-US" altLang="zh-CN" sz="1800" dirty="0" smtClean="0"/>
          </a:p>
          <a:p>
            <a:pPr marL="635" indent="0">
              <a:buNone/>
            </a:pPr>
            <a:r>
              <a:rPr lang="en-US" altLang="zh-CN" sz="1800" dirty="0" smtClean="0"/>
              <a:t>	4.</a:t>
            </a:r>
            <a:r>
              <a:rPr lang="zh-CN" altLang="en-US" sz="1800" dirty="0" smtClean="0"/>
              <a:t>国安数据首页</a:t>
            </a:r>
            <a:endParaRPr lang="en-US" altLang="zh-CN" sz="1800" dirty="0" smtClean="0"/>
          </a:p>
          <a:p>
            <a:pPr marL="635" indent="0">
              <a:buNone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端页面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（开发中）</a:t>
            </a:r>
            <a:endParaRPr lang="en-US" altLang="zh-CN" sz="1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5" indent="0">
              <a:buNone/>
            </a:pPr>
            <a:endParaRPr lang="en-US" altLang="zh-CN" sz="1800" dirty="0" smtClean="0"/>
          </a:p>
          <a:p>
            <a:pPr marL="635" indent="0">
              <a:buNone/>
            </a:pPr>
            <a:endParaRPr lang="en-US" altLang="zh-CN" sz="1800" dirty="0" smtClean="0"/>
          </a:p>
          <a:p>
            <a:pPr marL="635" indent="0">
              <a:buNone/>
            </a:pPr>
            <a:endParaRPr lang="zh-CN" altLang="en-US" sz="1800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门店</a:t>
            </a:r>
            <a:r>
              <a:rPr lang="en-US" altLang="zh-CN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CRM</a:t>
            </a:r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系统功能目录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h\Desktop\CRM照片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5" y="773229"/>
            <a:ext cx="2677438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>
                <a:solidFill>
                  <a:schemeClr val="tx1"/>
                </a:solidFill>
              </a:rPr>
              <a:t>一、</a:t>
            </a:r>
            <a:r>
              <a:rPr lang="en-US" altLang="zh-CN" sz="1800" b="1" cap="all" dirty="0">
                <a:solidFill>
                  <a:schemeClr val="tx1"/>
                </a:solidFill>
              </a:rPr>
              <a:t>Web</a:t>
            </a:r>
            <a:r>
              <a:rPr lang="zh-CN" altLang="en-US" sz="1800" b="1" cap="all" dirty="0" smtClean="0">
                <a:solidFill>
                  <a:schemeClr val="tx1"/>
                </a:solidFill>
              </a:rPr>
              <a:t>端页面</a:t>
            </a:r>
            <a:endParaRPr lang="zh-CN" altLang="en-US" sz="1800" b="1" cap="all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037" y="3363401"/>
            <a:ext cx="2312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输入用户名、密码登陆</a:t>
            </a:r>
            <a:endParaRPr lang="zh-CN" altLang="en-US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2448198" y="2593337"/>
            <a:ext cx="202730" cy="67773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82060" y="4319209"/>
            <a:ext cx="216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可以分别选择进入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CRM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系统或国安数据管理平台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4" descr="C:\Users\jh\Desktop\CRM照片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585" y="910688"/>
            <a:ext cx="4861115" cy="262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箭头连接符 11"/>
          <p:cNvCxnSpPr/>
          <p:nvPr/>
        </p:nvCxnSpPr>
        <p:spPr>
          <a:xfrm flipH="1" flipV="1">
            <a:off x="4356847" y="3119718"/>
            <a:ext cx="850427" cy="1159887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185647" y="3119718"/>
            <a:ext cx="1032734" cy="119141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1064" y="698318"/>
            <a:ext cx="7619875" cy="3724986"/>
          </a:xfrm>
        </p:spPr>
        <p:txBody>
          <a:bodyPr/>
          <a:lstStyle/>
          <a:p>
            <a:pPr marL="635" indent="0">
              <a:buNone/>
            </a:pPr>
            <a:r>
              <a:rPr lang="zh-CN" altLang="en-US" sz="1800" b="1" dirty="0" smtClean="0">
                <a:solidFill>
                  <a:schemeClr val="tx1"/>
                </a:solidFill>
              </a:rPr>
              <a:t>一、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Web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端页面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635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smtClean="0">
                <a:solidFill>
                  <a:srgbClr val="FF0000"/>
                </a:solidFill>
              </a:rPr>
              <a:t>1.</a:t>
            </a:r>
            <a:r>
              <a:rPr lang="zh-CN" altLang="en-US" sz="1800" dirty="0" smtClean="0">
                <a:solidFill>
                  <a:srgbClr val="FF0000"/>
                </a:solidFill>
              </a:rPr>
              <a:t>片区动态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635" indent="0">
              <a:buNone/>
            </a:pPr>
            <a:r>
              <a:rPr lang="en-US" altLang="zh-CN" sz="1800" dirty="0" smtClean="0"/>
              <a:t>	2.</a:t>
            </a:r>
            <a:r>
              <a:rPr lang="zh-CN" altLang="en-US" sz="1800" dirty="0" smtClean="0"/>
              <a:t>个人动态</a:t>
            </a:r>
            <a:endParaRPr lang="en-US" altLang="zh-CN" sz="1800" dirty="0" smtClean="0"/>
          </a:p>
          <a:p>
            <a:pPr marL="635" indent="0">
              <a:buNone/>
            </a:pPr>
            <a:r>
              <a:rPr lang="en-US" altLang="zh-CN" sz="1800" dirty="0" smtClean="0"/>
              <a:t>	3.</a:t>
            </a:r>
            <a:r>
              <a:rPr lang="zh-CN" altLang="en-US" sz="1800" dirty="0" smtClean="0"/>
              <a:t>片区信息</a:t>
            </a:r>
            <a:endParaRPr lang="en-US" altLang="zh-CN" sz="1800" dirty="0" smtClean="0"/>
          </a:p>
          <a:p>
            <a:pPr marL="635" indent="0">
              <a:buNone/>
            </a:pPr>
            <a:r>
              <a:rPr lang="en-US" altLang="zh-CN" sz="1800" dirty="0" smtClean="0"/>
              <a:t>	4.</a:t>
            </a:r>
            <a:r>
              <a:rPr lang="zh-CN" altLang="en-US" sz="1800" dirty="0" smtClean="0"/>
              <a:t>国安数据首页</a:t>
            </a:r>
            <a:endParaRPr lang="en-US" altLang="zh-CN" sz="1800" dirty="0" smtClean="0"/>
          </a:p>
          <a:p>
            <a:pPr marL="635" indent="0">
              <a:buNone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端页面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（开发中）</a:t>
            </a:r>
            <a:endParaRPr lang="en-US" altLang="zh-CN" sz="1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5" indent="0">
              <a:buNone/>
            </a:pPr>
            <a:endParaRPr lang="en-US" altLang="zh-CN" sz="1800" dirty="0" smtClean="0"/>
          </a:p>
          <a:p>
            <a:pPr marL="635" indent="0">
              <a:buNone/>
            </a:pPr>
            <a:endParaRPr lang="en-US" altLang="zh-CN" sz="1800" dirty="0" smtClean="0"/>
          </a:p>
          <a:p>
            <a:pPr marL="635" indent="0">
              <a:buNone/>
            </a:pPr>
            <a:endParaRPr lang="zh-CN" altLang="en-US" sz="1800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门店</a:t>
            </a:r>
            <a:r>
              <a:rPr lang="en-US" altLang="zh-CN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CRM</a:t>
            </a:r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系统功能目录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75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</a:rPr>
              <a:t>片区动态</a:t>
            </a:r>
            <a:endParaRPr lang="zh-CN" altLang="en-US" sz="1800" b="1" cap="all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994" y="688489"/>
            <a:ext cx="7572684" cy="374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89943" y="2098655"/>
            <a:ext cx="181311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该页面内数据是以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片区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为维度统计的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24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片区动态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71" y="2899200"/>
            <a:ext cx="2167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点击详情，跳转到片区信息页面，可看到所有的片区范围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4574" y="3903233"/>
            <a:ext cx="216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柱状图显示该片区每个月的订单数量和拜访记录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360" y="991385"/>
            <a:ext cx="3200399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V="1">
            <a:off x="2104803" y="2269864"/>
            <a:ext cx="573851" cy="6293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71" y="877141"/>
            <a:ext cx="4367829" cy="239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箭头连接符 10"/>
          <p:cNvCxnSpPr/>
          <p:nvPr/>
        </p:nvCxnSpPr>
        <p:spPr>
          <a:xfrm flipV="1">
            <a:off x="6764333" y="3039049"/>
            <a:ext cx="475563" cy="864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2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片区动态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249" y="918580"/>
            <a:ext cx="4091567" cy="3312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1820" y="2323635"/>
            <a:ext cx="242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订单记录、拜访记录、快递派送三个页面，点击姓名均可跳转到用户画像页面，或提示无用户画像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104803" y="3113037"/>
            <a:ext cx="163229" cy="3294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14" y="892885"/>
            <a:ext cx="3337016" cy="374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91239" y="2918603"/>
            <a:ext cx="181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用户画像页面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左弧形箭头 13"/>
          <p:cNvSpPr/>
          <p:nvPr/>
        </p:nvSpPr>
        <p:spPr>
          <a:xfrm rot="16432306">
            <a:off x="3574928" y="2580972"/>
            <a:ext cx="789995" cy="3358110"/>
          </a:xfrm>
          <a:prstGeom prst="curved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片区动态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0" y="710006"/>
            <a:ext cx="4270785" cy="363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52512" y="828306"/>
            <a:ext cx="242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订单记录、拜访记录、快递派送三个页面，点击拜访人（服务人）即可跳转到个人动态页面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635004" y="1442262"/>
            <a:ext cx="163229" cy="3294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2276" y="2669657"/>
            <a:ext cx="1871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点击黄色区域，即可跳转到客户被拜访记录页面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952512" y="3074194"/>
            <a:ext cx="163229" cy="3294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333" y="998960"/>
            <a:ext cx="3720689" cy="334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左弧形箭头 1"/>
          <p:cNvSpPr/>
          <p:nvPr/>
        </p:nvSpPr>
        <p:spPr>
          <a:xfrm rot="16432306">
            <a:off x="4056296" y="2819414"/>
            <a:ext cx="789995" cy="2535048"/>
          </a:xfrm>
          <a:prstGeom prst="curved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4558" y="2438824"/>
            <a:ext cx="150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列表显示，该用户共被拜访的记录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9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1064" y="698318"/>
            <a:ext cx="7619875" cy="3724986"/>
          </a:xfrm>
        </p:spPr>
        <p:txBody>
          <a:bodyPr/>
          <a:lstStyle/>
          <a:p>
            <a:pPr marL="635" indent="0">
              <a:buNone/>
            </a:pPr>
            <a:r>
              <a:rPr lang="zh-CN" altLang="en-US" sz="1800" b="1" dirty="0" smtClean="0">
                <a:solidFill>
                  <a:schemeClr val="tx1"/>
                </a:solidFill>
              </a:rPr>
              <a:t>一、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Web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端页面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6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1.</a:t>
            </a:r>
            <a:r>
              <a:rPr lang="zh-CN" altLang="en-US" sz="1800" dirty="0" smtClean="0">
                <a:solidFill>
                  <a:schemeClr val="tx1"/>
                </a:solidFill>
              </a:rPr>
              <a:t>片区动态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635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smtClean="0">
                <a:solidFill>
                  <a:srgbClr val="FF0000"/>
                </a:solidFill>
              </a:rPr>
              <a:t>2.</a:t>
            </a:r>
            <a:r>
              <a:rPr lang="zh-CN" altLang="en-US" sz="1800" dirty="0" smtClean="0">
                <a:solidFill>
                  <a:srgbClr val="FF0000"/>
                </a:solidFill>
              </a:rPr>
              <a:t>个人动态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635" indent="0">
              <a:buNone/>
            </a:pPr>
            <a:r>
              <a:rPr lang="en-US" altLang="zh-CN" sz="1800" dirty="0" smtClean="0"/>
              <a:t>	3.</a:t>
            </a:r>
            <a:r>
              <a:rPr lang="zh-CN" altLang="en-US" sz="1800" dirty="0" smtClean="0"/>
              <a:t>片区信息</a:t>
            </a:r>
            <a:endParaRPr lang="en-US" altLang="zh-CN" sz="1800" dirty="0" smtClean="0"/>
          </a:p>
          <a:p>
            <a:pPr marL="635" indent="0">
              <a:buNone/>
            </a:pPr>
            <a:r>
              <a:rPr lang="en-US" altLang="zh-CN" sz="1800" dirty="0" smtClean="0"/>
              <a:t>	4.</a:t>
            </a:r>
            <a:r>
              <a:rPr lang="zh-CN" altLang="en-US" sz="1800" dirty="0" smtClean="0"/>
              <a:t>国安数据首页</a:t>
            </a:r>
            <a:endParaRPr lang="en-US" altLang="zh-CN" sz="1800" dirty="0" smtClean="0"/>
          </a:p>
          <a:p>
            <a:pPr marL="635" indent="0">
              <a:buNone/>
            </a:pP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端页面</a:t>
            </a:r>
            <a:r>
              <a:rPr lang="zh-CN" alt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（开发中）</a:t>
            </a:r>
            <a:endParaRPr lang="en-US" altLang="zh-CN" sz="1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5" indent="0">
              <a:buNone/>
            </a:pPr>
            <a:endParaRPr lang="en-US" altLang="zh-CN" sz="1800" dirty="0" smtClean="0"/>
          </a:p>
          <a:p>
            <a:pPr marL="635" indent="0">
              <a:buNone/>
            </a:pPr>
            <a:endParaRPr lang="en-US" altLang="zh-CN" sz="1800" dirty="0" smtClean="0"/>
          </a:p>
          <a:p>
            <a:pPr marL="635" indent="0">
              <a:buNone/>
            </a:pPr>
            <a:endParaRPr lang="zh-CN" altLang="en-US" sz="1800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门店</a:t>
            </a:r>
            <a:r>
              <a:rPr lang="en-US" altLang="zh-CN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CRM</a:t>
            </a:r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系统功能目录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2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312</Words>
  <Application>Microsoft Office PowerPoint</Application>
  <PresentationFormat>自定义</PresentationFormat>
  <Paragraphs>68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门店CRM系统 功能说明手册</vt:lpstr>
      <vt:lpstr>门店CRM系统功能目录</vt:lpstr>
      <vt:lpstr>一、Web端页面</vt:lpstr>
      <vt:lpstr>门店CRM系统功能目录</vt:lpstr>
      <vt:lpstr>片区动态</vt:lpstr>
      <vt:lpstr>片区动态</vt:lpstr>
      <vt:lpstr>片区动态</vt:lpstr>
      <vt:lpstr>片区动态</vt:lpstr>
      <vt:lpstr>门店CRM系统功能目录</vt:lpstr>
      <vt:lpstr>个人动态</vt:lpstr>
      <vt:lpstr>门店CRM系统功能目录</vt:lpstr>
      <vt:lpstr>片区信息</vt:lpstr>
      <vt:lpstr>门店CRM系统功能目录</vt:lpstr>
      <vt:lpstr>国安数据首页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898</cp:revision>
  <dcterms:created xsi:type="dcterms:W3CDTF">2014-05-06T11:18:00Z</dcterms:created>
  <dcterms:modified xsi:type="dcterms:W3CDTF">2017-05-08T03:22:26Z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