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302" r:id="rId8"/>
    <p:sldId id="303" r:id="rId9"/>
    <p:sldId id="299" r:id="rId10"/>
    <p:sldId id="300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开发中心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10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30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闭店后片区数据操作补充说明手册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82869"/>
            <a:ext cx="8365400" cy="363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29840" y="3484880"/>
            <a:ext cx="16865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在门店服务范围内，选择橘色小区，点击右键可分配片区</a:t>
            </a:r>
            <a:endParaRPr lang="zh-CN" altLang="en-US" sz="11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69280" y="184584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城市管理角色账号登陆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11787"/>
            <a:ext cx="8182521" cy="364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698272"/>
            <a:ext cx="8334920" cy="374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60" y="721359"/>
            <a:ext cx="8365400" cy="3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13451" y="457702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选择闭店后，点击保存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11718"/>
            <a:ext cx="8182520" cy="361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92091" y="2407920"/>
            <a:ext cx="2271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关闭门店后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该门店片区将被删除；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该门店小区坐标范围可被承接业务门店重新分配片区。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181600" y="1815366"/>
            <a:ext cx="3262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业务承接门店的店长角色账号登陆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41680"/>
            <a:ext cx="8304440" cy="383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dirty="0" smtClean="0">
                <a:sym typeface="+mn-ea"/>
              </a:rPr>
              <a:t>闭店后片区数据操作补充说明</a:t>
            </a:r>
            <a:endParaRPr kumimoji="1" lang="zh-CN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9929"/>
            <a:ext cx="8334920" cy="37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172</Words>
  <Application>Microsoft Office PowerPoint</Application>
  <PresentationFormat>全屏显示(16:9)</PresentationFormat>
  <Paragraphs>20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国安数据 闭店后片区数据操作补充说明手册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闭店后片区数据操作补充说明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100</cp:revision>
  <dcterms:created xsi:type="dcterms:W3CDTF">2014-05-06T11:18:08Z</dcterms:created>
  <dcterms:modified xsi:type="dcterms:W3CDTF">2018-10-30T09:02:48Z</dcterms:modified>
</cp:coreProperties>
</file>