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76" r:id="rId4"/>
    <p:sldId id="298" r:id="rId5"/>
    <p:sldId id="278" r:id="rId6"/>
    <p:sldId id="277" r:id="rId7"/>
    <p:sldId id="279" r:id="rId8"/>
    <p:sldId id="280" r:id="rId9"/>
    <p:sldId id="281" r:id="rId10"/>
    <p:sldId id="284" r:id="rId11"/>
    <p:sldId id="282" r:id="rId12"/>
    <p:sldId id="283" r:id="rId13"/>
    <p:sldId id="293" r:id="rId14"/>
    <p:sldId id="285" r:id="rId15"/>
    <p:sldId id="286" r:id="rId16"/>
    <p:sldId id="294" r:id="rId17"/>
    <p:sldId id="287" r:id="rId18"/>
    <p:sldId id="295" r:id="rId19"/>
    <p:sldId id="292" r:id="rId20"/>
    <p:sldId id="296" r:id="rId21"/>
    <p:sldId id="297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ore.guoanshuju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5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门店管理系统功能使用说明手册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2.2.1</a:t>
            </a:r>
            <a:r>
              <a:rPr lang="zh-CN" altLang="zh-CN" sz="1400" dirty="0" smtClean="0"/>
              <a:t>地采信息管理（地址信息）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2.2.1</a:t>
            </a:r>
            <a:r>
              <a:rPr lang="zh-CN" altLang="zh-CN" sz="1400" dirty="0" smtClean="0">
                <a:solidFill>
                  <a:srgbClr val="92D050"/>
                </a:solidFill>
              </a:rPr>
              <a:t>地采信息管理（地址信息）》）</a:t>
            </a:r>
            <a:endParaRPr kumimoji="1" lang="zh-CN" altLang="en-US" sz="1400" dirty="0">
              <a:solidFill>
                <a:srgbClr val="92D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1460"/>
            <a:ext cx="8375560" cy="377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2.2.2</a:t>
            </a:r>
            <a:r>
              <a:rPr lang="zh-CN" altLang="zh-CN" sz="1400" dirty="0" smtClean="0"/>
              <a:t>地采信息管理（商业信息）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2.2.2</a:t>
            </a:r>
            <a:r>
              <a:rPr lang="zh-CN" altLang="zh-CN" sz="1400" dirty="0" smtClean="0">
                <a:solidFill>
                  <a:srgbClr val="92D050"/>
                </a:solidFill>
              </a:rPr>
              <a:t>地采信息管理（商业信息）》）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3882"/>
            <a:ext cx="8314600" cy="384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2.3.1</a:t>
            </a:r>
            <a:r>
              <a:rPr lang="zh-CN" altLang="zh-CN" sz="1400" dirty="0" smtClean="0"/>
              <a:t>地采坐标范围录入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2.3.1</a:t>
            </a:r>
            <a:r>
              <a:rPr lang="zh-CN" altLang="zh-CN" sz="1400" dirty="0" smtClean="0">
                <a:solidFill>
                  <a:srgbClr val="92D050"/>
                </a:solidFill>
              </a:rPr>
              <a:t>地采坐标范围录入》）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94232"/>
            <a:ext cx="8385720" cy="394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2.3.2</a:t>
            </a:r>
            <a:r>
              <a:rPr lang="zh-CN" altLang="zh-CN" sz="1400" dirty="0" smtClean="0"/>
              <a:t>门店划片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2.3.2</a:t>
            </a:r>
            <a:r>
              <a:rPr lang="zh-CN" altLang="zh-CN" sz="1400" dirty="0" smtClean="0">
                <a:solidFill>
                  <a:srgbClr val="92D050"/>
                </a:solidFill>
              </a:rPr>
              <a:t>门店划片功能说明手册》） 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32070"/>
            <a:ext cx="8355240" cy="325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2.4</a:t>
            </a:r>
            <a:r>
              <a:rPr lang="zh-CN" altLang="zh-CN" sz="1400" dirty="0" smtClean="0"/>
              <a:t>工单管理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2.4</a:t>
            </a:r>
            <a:r>
              <a:rPr lang="zh-CN" altLang="zh-CN" sz="1400" dirty="0" smtClean="0">
                <a:solidFill>
                  <a:srgbClr val="92D050"/>
                </a:solidFill>
              </a:rPr>
              <a:t>工单管理》）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665" y="734003"/>
            <a:ext cx="8374055" cy="363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2.5</a:t>
            </a:r>
            <a:r>
              <a:rPr lang="zh-CN" altLang="zh-CN" sz="1400" dirty="0" smtClean="0"/>
              <a:t>任务列表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2.5</a:t>
            </a:r>
            <a:r>
              <a:rPr lang="zh-CN" altLang="zh-CN" sz="1400" dirty="0" smtClean="0">
                <a:solidFill>
                  <a:srgbClr val="92D050"/>
                </a:solidFill>
              </a:rPr>
              <a:t>任务列表》）</a:t>
            </a:r>
            <a:endParaRPr lang="zh-CN" altLang="zh-CN" sz="1400" dirty="0">
              <a:solidFill>
                <a:srgbClr val="92D05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60" y="683203"/>
            <a:ext cx="8324760" cy="358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2.6</a:t>
            </a:r>
            <a:r>
              <a:rPr lang="zh-CN" altLang="en-US" sz="1400" dirty="0" smtClean="0"/>
              <a:t>其他（待开发）</a:t>
            </a:r>
            <a:endParaRPr lang="zh-CN" altLang="zh-CN" sz="1400" dirty="0">
              <a:solidFill>
                <a:srgbClr val="92D05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2159"/>
            <a:ext cx="8305511" cy="330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912308" y="180189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待开发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系统简介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3000" y="632403"/>
            <a:ext cx="8355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国安社区门店相关的信息化功能入口。包括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OA,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地采，工单，门店日常表格填写功能。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  <a:hlinkClick r:id="rId2"/>
              </a:rPr>
              <a:t>https://store.guoanshuju.com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目前店长权限登录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64" y="1412240"/>
            <a:ext cx="7811096" cy="313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496897" y="20177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店长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账号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系统简介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68418"/>
            <a:ext cx="8030120" cy="358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70522" y="1357868"/>
            <a:ext cx="46743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9718" y="1357868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地采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7329" y="1366242"/>
            <a:ext cx="64633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工单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latin typeface="微软雅黑" pitchFamily="34" charset="-122"/>
                <a:ea typeface="微软雅黑" pitchFamily="34" charset="-122"/>
                <a:sym typeface="+mn-ea"/>
              </a:rPr>
              <a:t>门店管理系统功能目录</a:t>
            </a:r>
            <a:endParaRPr kumimoji="1" lang="zh-CN" altLang="en-US" dirty="0"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920" y="701506"/>
            <a:ext cx="5516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、系统功能简介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OA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2.1.1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通知公告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2.1.2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门店人员信息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2.1.3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门店人员打分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	2.1.4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门店考勤录入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门店地采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地采信息管理（地址信息）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2.2.2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地采信息管理（商业信息）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片区管理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地采坐标范围录入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	2.3.2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门店划片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工单管理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任务列表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2.6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其他（待开发）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2.1.1</a:t>
            </a:r>
            <a:r>
              <a:rPr lang="zh-CN" altLang="zh-CN" sz="1400" dirty="0" smtClean="0"/>
              <a:t>通知公告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2.1.1</a:t>
            </a:r>
            <a:r>
              <a:rPr lang="zh-CN" altLang="zh-CN" sz="1400" dirty="0" smtClean="0">
                <a:solidFill>
                  <a:srgbClr val="92D050"/>
                </a:solidFill>
              </a:rPr>
              <a:t>通知公告》）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70607"/>
            <a:ext cx="8243480" cy="345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2.1.2</a:t>
            </a:r>
            <a:r>
              <a:rPr lang="zh-CN" altLang="zh-CN" sz="1400" dirty="0" smtClean="0"/>
              <a:t>门店人员信息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2.1.2</a:t>
            </a:r>
            <a:r>
              <a:rPr lang="zh-CN" altLang="zh-CN" sz="1400" dirty="0" smtClean="0">
                <a:solidFill>
                  <a:srgbClr val="92D050"/>
                </a:solidFill>
              </a:rPr>
              <a:t>门店人员信息》）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98754"/>
            <a:ext cx="8355240" cy="37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2.1.3</a:t>
            </a:r>
            <a:r>
              <a:rPr lang="zh-CN" altLang="zh-CN" sz="1400" dirty="0" smtClean="0"/>
              <a:t>门店人员打分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2.1.3</a:t>
            </a:r>
            <a:r>
              <a:rPr lang="zh-CN" altLang="zh-CN" sz="1400" dirty="0" smtClean="0">
                <a:solidFill>
                  <a:srgbClr val="92D050"/>
                </a:solidFill>
              </a:rPr>
              <a:t>门店人员打分》） 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9433"/>
            <a:ext cx="8243480" cy="37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lang="en-US" altLang="zh-CN" sz="1400" dirty="0" smtClean="0"/>
              <a:t>2.1.4</a:t>
            </a:r>
            <a:r>
              <a:rPr lang="zh-CN" altLang="zh-CN" sz="1400" dirty="0" smtClean="0"/>
              <a:t>门店考勤录入</a:t>
            </a:r>
            <a:r>
              <a:rPr lang="zh-CN" altLang="zh-CN" sz="1400" dirty="0" smtClean="0">
                <a:solidFill>
                  <a:srgbClr val="92D050"/>
                </a:solidFill>
              </a:rPr>
              <a:t>（详情见《</a:t>
            </a:r>
            <a:r>
              <a:rPr lang="en-US" altLang="zh-CN" sz="1400" dirty="0" smtClean="0">
                <a:solidFill>
                  <a:srgbClr val="92D050"/>
                </a:solidFill>
              </a:rPr>
              <a:t>2.1.4</a:t>
            </a:r>
            <a:r>
              <a:rPr lang="zh-CN" altLang="zh-CN" sz="1400" dirty="0" smtClean="0">
                <a:solidFill>
                  <a:srgbClr val="92D050"/>
                </a:solidFill>
              </a:rPr>
              <a:t>门店考勤录入》） </a:t>
            </a:r>
            <a:endParaRPr kumimoji="1" lang="zh-CN" altLang="en-US" sz="1400" b="1" dirty="0">
              <a:solidFill>
                <a:srgbClr val="92D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9574"/>
            <a:ext cx="8334920" cy="383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329</Words>
  <Application>Microsoft Office PowerPoint</Application>
  <PresentationFormat>全屏显示(16:9)</PresentationFormat>
  <Paragraphs>143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国安数据 门店管理系统功能使用说明手册</vt:lpstr>
      <vt:lpstr>门店管理系统功能目录</vt:lpstr>
      <vt:lpstr>系统简介</vt:lpstr>
      <vt:lpstr>系统简介</vt:lpstr>
      <vt:lpstr>门店管理系统功能目录</vt:lpstr>
      <vt:lpstr>2.1.1通知公告（详情见《2.1.1通知公告》）</vt:lpstr>
      <vt:lpstr>2.1.2门店人员信息（详情见《2.1.2门店人员信息》）</vt:lpstr>
      <vt:lpstr>2.1.3门店人员打分（详情见《2.1.3门店人员打分》） </vt:lpstr>
      <vt:lpstr>2.1.4门店考勤录入（详情见《2.1.4门店考勤录入》） </vt:lpstr>
      <vt:lpstr>门店管理系统功能目录</vt:lpstr>
      <vt:lpstr>2.2.1地采信息管理（地址信息）（详情见《2.2.1地采信息管理（地址信息）》）</vt:lpstr>
      <vt:lpstr>2.2.2地采信息管理（商业信息）（详情见《2.2.2地采信息管理（商业信息）》）</vt:lpstr>
      <vt:lpstr>门店管理系统功能目录</vt:lpstr>
      <vt:lpstr>2.3.1地采坐标范围录入（详情见《2.3.1地采坐标范围录入》）</vt:lpstr>
      <vt:lpstr>2.3.2门店划片（详情见《2.3.2门店划片功能说明手册》） </vt:lpstr>
      <vt:lpstr>门店管理系统功能目录</vt:lpstr>
      <vt:lpstr>2.4工单管理（详情见《2.4工单管理》）</vt:lpstr>
      <vt:lpstr>门店管理系统功能目录</vt:lpstr>
      <vt:lpstr>2.5任务列表（详情见《2.5任务列表》）</vt:lpstr>
      <vt:lpstr>门店管理系统功能目录</vt:lpstr>
      <vt:lpstr>2.6其他（待开发）</vt:lpstr>
      <vt:lpstr>幻灯片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85</cp:revision>
  <dcterms:created xsi:type="dcterms:W3CDTF">2014-05-06T11:18:08Z</dcterms:created>
  <dcterms:modified xsi:type="dcterms:W3CDTF">2018-05-18T10:39:54Z</dcterms:modified>
</cp:coreProperties>
</file>