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3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695" r:id="rId3"/>
    <p:sldId id="689" r:id="rId4"/>
    <p:sldId id="690" r:id="rId5"/>
    <p:sldId id="691" r:id="rId6"/>
    <p:sldId id="692" r:id="rId7"/>
    <p:sldId id="696" r:id="rId8"/>
    <p:sldId id="699" r:id="rId9"/>
    <p:sldId id="697" r:id="rId10"/>
    <p:sldId id="700" r:id="rId11"/>
    <p:sldId id="698" r:id="rId12"/>
    <p:sldId id="703" r:id="rId13"/>
    <p:sldId id="701" r:id="rId14"/>
    <p:sldId id="702" r:id="rId15"/>
    <p:sldId id="555" r:id="rId16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60"/>
      </p:cViewPr>
      <p:guideLst>
        <p:guide orient="horz" pos="2895"/>
        <p:guide orient="horz" pos="1464"/>
        <p:guide orient="horz" pos="503"/>
        <p:guide pos="200"/>
        <p:guide pos="5062"/>
        <p:guide pos="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国安社区门店管理系统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通知公告功能说明手册</a:t>
            </a: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5200650" y="3597318"/>
            <a:ext cx="2769061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通知公告</a:t>
            </a:r>
            <a:endParaRPr kumimoji="1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423000" y="960388"/>
            <a:ext cx="2524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发布通知公告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查看通知公告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查看通知公告</a:t>
            </a:r>
            <a:r>
              <a:rPr kumimoji="1" lang="en-US" altLang="zh-CN" sz="1800" dirty="0" smtClean="0"/>
              <a:t>——</a:t>
            </a:r>
            <a:r>
              <a:rPr kumimoji="1" lang="zh-CN" altLang="en-US" sz="1800" dirty="0" smtClean="0"/>
              <a:t>国安社区门店管理系统</a:t>
            </a:r>
            <a:endParaRPr kumimoji="1" lang="zh-CN" alt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276" y="733425"/>
            <a:ext cx="70548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86300" y="3088645"/>
            <a:ext cx="1870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点击可查看详情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查看通知公告</a:t>
            </a:r>
            <a:r>
              <a:rPr kumimoji="1" lang="en-US" altLang="zh-CN" sz="1800" dirty="0" smtClean="0"/>
              <a:t>——</a:t>
            </a:r>
            <a:r>
              <a:rPr kumimoji="1" lang="zh-CN" altLang="en-US" sz="1800" dirty="0" smtClean="0"/>
              <a:t>国安社区门店管理系统</a:t>
            </a:r>
            <a:endParaRPr kumimoji="1" lang="zh-CN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862013"/>
            <a:ext cx="7719500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查看通知公告</a:t>
            </a:r>
            <a:r>
              <a:rPr kumimoji="1" lang="en-US" altLang="zh-CN" sz="1800" dirty="0" smtClean="0"/>
              <a:t>——</a:t>
            </a:r>
            <a:r>
              <a:rPr kumimoji="1" lang="zh-CN" altLang="en-US" sz="1800" dirty="0" smtClean="0"/>
              <a:t>微信小程序中</a:t>
            </a:r>
            <a:endParaRPr kumimoji="1"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4" y="723900"/>
            <a:ext cx="2386012" cy="359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2777" y="1004888"/>
            <a:ext cx="2314574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0725" y="1004888"/>
            <a:ext cx="2236275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4638675" y="1700213"/>
            <a:ext cx="132397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38675" y="1721807"/>
            <a:ext cx="1870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点击可查看详情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查看通知公告</a:t>
            </a:r>
            <a:r>
              <a:rPr kumimoji="1" lang="en-US" altLang="zh-CN" sz="1800" dirty="0" smtClean="0"/>
              <a:t>——</a:t>
            </a:r>
            <a:r>
              <a:rPr kumimoji="1" lang="zh-CN" altLang="en-US" sz="1800" dirty="0" smtClean="0"/>
              <a:t>国安数据</a:t>
            </a:r>
            <a:r>
              <a:rPr kumimoji="1" lang="en-US" altLang="zh-CN" sz="1800" dirty="0" smtClean="0"/>
              <a:t>app</a:t>
            </a:r>
            <a:endParaRPr kumimoji="1" lang="zh-CN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797617"/>
            <a:ext cx="2263775" cy="360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799" y="797617"/>
            <a:ext cx="2466975" cy="360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V="1">
            <a:off x="2228850" y="1333500"/>
            <a:ext cx="2266949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5422" y="1628775"/>
            <a:ext cx="1870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点击可查看详情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通知公告</a:t>
            </a:r>
            <a:endParaRPr kumimoji="1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423000" y="960388"/>
            <a:ext cx="6825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发布通知公告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查看通知公告</a:t>
            </a:r>
            <a:endParaRPr lang="en-US" altLang="zh-CN" dirty="0" smtClean="0"/>
          </a:p>
          <a:p>
            <a:pPr marL="635" indent="0">
              <a:buNone/>
            </a:pPr>
            <a:endParaRPr lang="en-US" altLang="zh-CN" dirty="0" smtClean="0"/>
          </a:p>
          <a:p>
            <a:pPr marL="635" indent="0">
              <a:buNone/>
            </a:pPr>
            <a:endParaRPr lang="en-US" altLang="zh-CN" dirty="0" smtClean="0"/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如果手机允许国安数据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zh-CN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提示消息，会提示有新公告</a:t>
            </a: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      2.app</a:t>
            </a:r>
            <a:r>
              <a:rPr lang="zh-CN" altLang="zh-CN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的消息页里面会有公告栏，可以随时查看以往通知。</a:t>
            </a: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      3.</a:t>
            </a:r>
            <a:r>
              <a:rPr lang="zh-CN" altLang="zh-CN" sz="12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发送消息的页面可以查到通知触达率（下周上线）。</a:t>
            </a:r>
          </a:p>
          <a:p>
            <a:pPr marL="635" indent="0">
              <a:buNone/>
            </a:pP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发布通知公告</a:t>
            </a:r>
            <a:endParaRPr kumimoji="1"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52475"/>
            <a:ext cx="7579799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76800" y="1819275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总部和城市权限账号登录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发布通知公告</a:t>
            </a:r>
            <a:endParaRPr kumimoji="1"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695325"/>
            <a:ext cx="76242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发布通知公告</a:t>
            </a:r>
            <a:endParaRPr kumimoji="1"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838199"/>
            <a:ext cx="77195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发布通知公告</a:t>
            </a:r>
            <a:endParaRPr kumimoji="1"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4" y="790575"/>
            <a:ext cx="76020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825322" y="1480721"/>
            <a:ext cx="157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根据需求填写内容，带*为必填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8672" y="3801963"/>
            <a:ext cx="1994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根据需求选择收信人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4187" y="3648074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点击发送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发布通知公告</a:t>
            </a:r>
            <a:endParaRPr kumimoji="1"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157" y="847725"/>
            <a:ext cx="7667843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91572" y="1438275"/>
            <a:ext cx="1994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根据标题进行查询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发布通知公告</a:t>
            </a:r>
            <a:endParaRPr kumimoji="1" lang="zh-CN" altLang="en-US" sz="18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" y="763241"/>
            <a:ext cx="7548049" cy="363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49097" y="2428875"/>
            <a:ext cx="232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点击详情，可查看详细内容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发布通知公告</a:t>
            </a:r>
            <a:endParaRPr kumimoji="1" lang="zh-CN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4" y="790576"/>
            <a:ext cx="7576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66122" y="2661910"/>
            <a:ext cx="1870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点击撤销，可撤销该条公告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206</Words>
  <Application>Microsoft Office PowerPoint</Application>
  <PresentationFormat>自定义</PresentationFormat>
  <Paragraphs>39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国安社区门店管理系统 通知公告功能说明手册</vt:lpstr>
      <vt:lpstr>通知公告</vt:lpstr>
      <vt:lpstr>发布通知公告</vt:lpstr>
      <vt:lpstr>发布通知公告</vt:lpstr>
      <vt:lpstr>发布通知公告</vt:lpstr>
      <vt:lpstr>发布通知公告</vt:lpstr>
      <vt:lpstr>发布通知公告</vt:lpstr>
      <vt:lpstr>发布通知公告</vt:lpstr>
      <vt:lpstr>发布通知公告</vt:lpstr>
      <vt:lpstr>通知公告</vt:lpstr>
      <vt:lpstr>查看通知公告——国安社区门店管理系统</vt:lpstr>
      <vt:lpstr>查看通知公告——国安社区门店管理系统</vt:lpstr>
      <vt:lpstr>查看通知公告——微信小程序中</vt:lpstr>
      <vt:lpstr>查看通知公告——国安数据app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1199</cp:revision>
  <dcterms:created xsi:type="dcterms:W3CDTF">2014-05-06T11:18:00Z</dcterms:created>
  <dcterms:modified xsi:type="dcterms:W3CDTF">2018-05-18T09:44:48Z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