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689" r:id="rId3"/>
    <p:sldId id="690" r:id="rId4"/>
    <p:sldId id="691" r:id="rId5"/>
    <p:sldId id="555" r:id="rId6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156"/>
      </p:cViewPr>
      <p:guideLst>
        <p:guide orient="horz" pos="2895"/>
        <p:guide orient="horz" pos="1464"/>
        <p:guide orient="horz" pos="503"/>
        <p:guide pos="200"/>
        <p:guide pos="5062"/>
        <p:guide pos="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国安社区门店管理系统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门店人员信息功能说明手册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5200650" y="3597318"/>
            <a:ext cx="276906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门店人员信息</a:t>
            </a:r>
            <a:endParaRPr kumimoji="1" lang="zh-CN" altLang="en-US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834992"/>
            <a:ext cx="7719500" cy="315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门店人员信息</a:t>
            </a:r>
            <a:endParaRPr kumimoji="1"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6" y="800101"/>
            <a:ext cx="7570274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71975" y="1685955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可根据不同条件进行查询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门店人员信息</a:t>
            </a:r>
            <a:endParaRPr kumimoji="1"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76" y="758793"/>
            <a:ext cx="7719500" cy="347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51249" y="3453199"/>
            <a:ext cx="370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点击编辑事业群，可对事业群进行修改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自定义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国安社区门店管理系统 门店人员信息功能说明手册</vt:lpstr>
      <vt:lpstr>门店人员信息</vt:lpstr>
      <vt:lpstr>门店人员信息</vt:lpstr>
      <vt:lpstr>门店人员信息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1192</cp:revision>
  <dcterms:created xsi:type="dcterms:W3CDTF">2014-05-06T11:18:00Z</dcterms:created>
  <dcterms:modified xsi:type="dcterms:W3CDTF">2018-05-18T07:39:04Z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