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689" r:id="rId3"/>
    <p:sldId id="690" r:id="rId4"/>
    <p:sldId id="691" r:id="rId5"/>
    <p:sldId id="555" r:id="rId6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-78"/>
      </p:cViewPr>
      <p:guideLst>
        <p:guide orient="horz" pos="2895"/>
        <p:guide orient="horz" pos="1464"/>
        <p:guide orient="horz" pos="503"/>
        <p:guide pos="200"/>
        <p:guide pos="5062"/>
        <p:guide pos="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smtClean="0">
                <a:sym typeface="+mn-ea"/>
              </a:rPr>
              <a:t>国安社区门店管理系统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门店人员打分功能说明手册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5353050" y="3597318"/>
            <a:ext cx="2616661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门店人员打分</a:t>
            </a:r>
            <a:endParaRPr kumimoji="1"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114" y="726383"/>
            <a:ext cx="7637461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门店人员打分</a:t>
            </a:r>
            <a:endParaRPr kumimoji="1" lang="zh-CN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871537"/>
            <a:ext cx="77195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98261" y="128587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填好后点击保存，可再次进行修改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门店人员打分</a:t>
            </a:r>
            <a:endParaRPr kumimoji="1"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777842"/>
            <a:ext cx="7719500" cy="335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自定义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国安社区门店管理系统 门店人员打分功能说明手册</vt:lpstr>
      <vt:lpstr>门店人员打分</vt:lpstr>
      <vt:lpstr>门店人员打分</vt:lpstr>
      <vt:lpstr>门店人员打分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1191</cp:revision>
  <dcterms:created xsi:type="dcterms:W3CDTF">2014-05-06T11:18:00Z</dcterms:created>
  <dcterms:modified xsi:type="dcterms:W3CDTF">2018-05-18T07:38:54Z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