
<file path=[Content_Types].xml><?xml version="1.0" encoding="utf-8"?>
<Types xmlns="http://schemas.openxmlformats.org/package/2006/content-types">
  <Override PartName="/ppt/slideLayouts/slideLayout307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55.xml" ContentType="application/vnd.openxmlformats-officedocument.presentationml.slideLayout+xml"/>
  <Default Extension="xml" ContentType="application/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512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96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51.xml" ContentType="application/vnd.openxmlformats-officedocument.presentationml.slideLayout+xml"/>
  <Override PartName="/docProps/custom.xml" ContentType="application/vnd.openxmlformats-officedocument.custom-properties+xml"/>
  <Override PartName="/ppt/slideLayouts/slideLayout243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74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75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94.xml" ContentType="application/vnd.openxmlformats-officedocument.presentationml.slideLayout+xml"/>
  <Default Extension="jpeg" ContentType="image/jpeg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66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9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34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63.xml" ContentType="application/vnd.openxmlformats-officedocument.presentationml.slideLayout+xml"/>
  <Override PartName="/docProps/app.xml" ContentType="application/vnd.openxmlformats-officedocument.extended-properties+xml"/>
  <Override PartName="/ppt/slideLayouts/slideLayout110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49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632" r:id="rId3"/>
    <p:sldId id="634" r:id="rId4"/>
    <p:sldId id="635" r:id="rId5"/>
    <p:sldId id="555" r:id="rId6"/>
  </p:sldIdLst>
  <p:sldSz cx="8459788" cy="51435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7" autoAdjust="0"/>
    <p:restoredTop sz="97813" autoAdjust="0"/>
  </p:normalViewPr>
  <p:slideViewPr>
    <p:cSldViewPr snapToGrid="0" snapToObjects="1" showGuides="1">
      <p:cViewPr>
        <p:scale>
          <a:sx n="100" d="100"/>
          <a:sy n="100" d="100"/>
        </p:scale>
        <p:origin x="-894" y="-72"/>
      </p:cViewPr>
      <p:guideLst>
        <p:guide orient="horz" pos="2895"/>
        <p:guide orient="horz" pos="1464"/>
        <p:guide orient="horz" pos="503"/>
        <p:guide pos="200"/>
        <p:guide pos="5062"/>
        <p:guide pos="8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napToGrid="0" snapToObjects="1">
      <p:cViewPr varScale="1">
        <p:scale>
          <a:sx n="67" d="100"/>
          <a:sy n="67" d="100"/>
        </p:scale>
        <p:origin x="3228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3EF0-DF34-4E84-BC31-B7D09FF74CC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1444" y="1143000"/>
            <a:ext cx="5075111" cy="30861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4E62D-B956-4101-8439-9B90322D52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8718" y="2010971"/>
            <a:ext cx="7673489" cy="887475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18719" y="2831596"/>
            <a:ext cx="7673489" cy="39396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9" y="2514558"/>
            <a:ext cx="7822561" cy="8574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18719" y="2208858"/>
            <a:ext cx="7822561" cy="40117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524"/>
            <a:ext cx="8462506" cy="514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9" y="1902495"/>
            <a:ext cx="7822562" cy="1136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75500" y="6357463"/>
            <a:ext cx="2538000" cy="365189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736500" y="6357463"/>
            <a:ext cx="38070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66500" y="6357463"/>
            <a:ext cx="2538000" cy="365189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23000" y="196817"/>
            <a:ext cx="7614000" cy="415266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125" y="870441"/>
            <a:ext cx="7619875" cy="372498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9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324" Type="http://schemas.openxmlformats.org/officeDocument/2006/relationships/slideLayout" Target="../slideLayouts/slideLayout324.xml"/><Relationship Id="rId366" Type="http://schemas.openxmlformats.org/officeDocument/2006/relationships/slideLayout" Target="../slideLayouts/slideLayout366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433" Type="http://schemas.openxmlformats.org/officeDocument/2006/relationships/slideLayout" Target="../slideLayouts/slideLayout433.xml"/><Relationship Id="rId268" Type="http://schemas.openxmlformats.org/officeDocument/2006/relationships/slideLayout" Target="../slideLayouts/slideLayout268.xml"/><Relationship Id="rId475" Type="http://schemas.openxmlformats.org/officeDocument/2006/relationships/slideLayout" Target="../slideLayouts/slideLayout475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335" Type="http://schemas.openxmlformats.org/officeDocument/2006/relationships/slideLayout" Target="../slideLayouts/slideLayout335.xml"/><Relationship Id="rId377" Type="http://schemas.openxmlformats.org/officeDocument/2006/relationships/slideLayout" Target="../slideLayouts/slideLayout377.xml"/><Relationship Id="rId500" Type="http://schemas.openxmlformats.org/officeDocument/2006/relationships/slideLayout" Target="../slideLayouts/slideLayout500.xml"/><Relationship Id="rId5" Type="http://schemas.openxmlformats.org/officeDocument/2006/relationships/slideLayout" Target="../slideLayouts/slideLayout5.xml"/><Relationship Id="rId181" Type="http://schemas.openxmlformats.org/officeDocument/2006/relationships/slideLayout" Target="../slideLayouts/slideLayout181.xml"/><Relationship Id="rId237" Type="http://schemas.openxmlformats.org/officeDocument/2006/relationships/slideLayout" Target="../slideLayouts/slideLayout237.xml"/><Relationship Id="rId402" Type="http://schemas.openxmlformats.org/officeDocument/2006/relationships/slideLayout" Target="../slideLayouts/slideLayout402.xml"/><Relationship Id="rId279" Type="http://schemas.openxmlformats.org/officeDocument/2006/relationships/slideLayout" Target="../slideLayouts/slideLayout279.xml"/><Relationship Id="rId444" Type="http://schemas.openxmlformats.org/officeDocument/2006/relationships/slideLayout" Target="../slideLayouts/slideLayout444.xml"/><Relationship Id="rId486" Type="http://schemas.openxmlformats.org/officeDocument/2006/relationships/slideLayout" Target="../slideLayouts/slideLayout486.xml"/><Relationship Id="rId43" Type="http://schemas.openxmlformats.org/officeDocument/2006/relationships/slideLayout" Target="../slideLayouts/slideLayout43.xml"/><Relationship Id="rId139" Type="http://schemas.openxmlformats.org/officeDocument/2006/relationships/slideLayout" Target="../slideLayouts/slideLayout139.xml"/><Relationship Id="rId290" Type="http://schemas.openxmlformats.org/officeDocument/2006/relationships/slideLayout" Target="../slideLayouts/slideLayout290.xml"/><Relationship Id="rId304" Type="http://schemas.openxmlformats.org/officeDocument/2006/relationships/slideLayout" Target="../slideLayouts/slideLayout304.xml"/><Relationship Id="rId346" Type="http://schemas.openxmlformats.org/officeDocument/2006/relationships/slideLayout" Target="../slideLayouts/slideLayout346.xml"/><Relationship Id="rId388" Type="http://schemas.openxmlformats.org/officeDocument/2006/relationships/slideLayout" Target="../slideLayouts/slideLayout388.xml"/><Relationship Id="rId511" Type="http://schemas.openxmlformats.org/officeDocument/2006/relationships/slideLayout" Target="../slideLayouts/slideLayout511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413" Type="http://schemas.openxmlformats.org/officeDocument/2006/relationships/slideLayout" Target="../slideLayouts/slideLayout413.xml"/><Relationship Id="rId248" Type="http://schemas.openxmlformats.org/officeDocument/2006/relationships/slideLayout" Target="../slideLayouts/slideLayout248.xml"/><Relationship Id="rId455" Type="http://schemas.openxmlformats.org/officeDocument/2006/relationships/slideLayout" Target="../slideLayouts/slideLayout455.xml"/><Relationship Id="rId497" Type="http://schemas.openxmlformats.org/officeDocument/2006/relationships/slideLayout" Target="../slideLayouts/slideLayout497.xml"/><Relationship Id="rId12" Type="http://schemas.openxmlformats.org/officeDocument/2006/relationships/slideLayout" Target="../slideLayouts/slideLayout12.xml"/><Relationship Id="rId108" Type="http://schemas.openxmlformats.org/officeDocument/2006/relationships/slideLayout" Target="../slideLayouts/slideLayout108.xml"/><Relationship Id="rId315" Type="http://schemas.openxmlformats.org/officeDocument/2006/relationships/slideLayout" Target="../slideLayouts/slideLayout315.xml"/><Relationship Id="rId357" Type="http://schemas.openxmlformats.org/officeDocument/2006/relationships/slideLayout" Target="../slideLayouts/slideLayout357.xml"/><Relationship Id="rId54" Type="http://schemas.openxmlformats.org/officeDocument/2006/relationships/slideLayout" Target="../slideLayouts/slideLayout54.xml"/><Relationship Id="rId96" Type="http://schemas.openxmlformats.org/officeDocument/2006/relationships/slideLayout" Target="../slideLayouts/slideLayout96.xml"/><Relationship Id="rId161" Type="http://schemas.openxmlformats.org/officeDocument/2006/relationships/slideLayout" Target="../slideLayouts/slideLayout161.xml"/><Relationship Id="rId217" Type="http://schemas.openxmlformats.org/officeDocument/2006/relationships/slideLayout" Target="../slideLayouts/slideLayout217.xml"/><Relationship Id="rId399" Type="http://schemas.openxmlformats.org/officeDocument/2006/relationships/slideLayout" Target="../slideLayouts/slideLayout399.xml"/><Relationship Id="rId259" Type="http://schemas.openxmlformats.org/officeDocument/2006/relationships/slideLayout" Target="../slideLayouts/slideLayout259.xml"/><Relationship Id="rId424" Type="http://schemas.openxmlformats.org/officeDocument/2006/relationships/slideLayout" Target="../slideLayouts/slideLayout424.xml"/><Relationship Id="rId466" Type="http://schemas.openxmlformats.org/officeDocument/2006/relationships/slideLayout" Target="../slideLayouts/slideLayout466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326" Type="http://schemas.openxmlformats.org/officeDocument/2006/relationships/slideLayout" Target="../slideLayouts/slideLayout326.xml"/><Relationship Id="rId65" Type="http://schemas.openxmlformats.org/officeDocument/2006/relationships/slideLayout" Target="../slideLayouts/slideLayout65.xml"/><Relationship Id="rId130" Type="http://schemas.openxmlformats.org/officeDocument/2006/relationships/slideLayout" Target="../slideLayouts/slideLayout130.xml"/><Relationship Id="rId368" Type="http://schemas.openxmlformats.org/officeDocument/2006/relationships/slideLayout" Target="../slideLayouts/slideLayout368.xml"/><Relationship Id="rId172" Type="http://schemas.openxmlformats.org/officeDocument/2006/relationships/slideLayout" Target="../slideLayouts/slideLayout172.xml"/><Relationship Id="rId228" Type="http://schemas.openxmlformats.org/officeDocument/2006/relationships/slideLayout" Target="../slideLayouts/slideLayout228.xml"/><Relationship Id="rId435" Type="http://schemas.openxmlformats.org/officeDocument/2006/relationships/slideLayout" Target="../slideLayouts/slideLayout435.xml"/><Relationship Id="rId477" Type="http://schemas.openxmlformats.org/officeDocument/2006/relationships/slideLayout" Target="../slideLayouts/slideLayout477.xml"/><Relationship Id="rId281" Type="http://schemas.openxmlformats.org/officeDocument/2006/relationships/slideLayout" Target="../slideLayouts/slideLayout281.xml"/><Relationship Id="rId337" Type="http://schemas.openxmlformats.org/officeDocument/2006/relationships/slideLayout" Target="../slideLayouts/slideLayout337.xml"/><Relationship Id="rId502" Type="http://schemas.openxmlformats.org/officeDocument/2006/relationships/slideLayout" Target="../slideLayouts/slideLayout502.xml"/><Relationship Id="rId34" Type="http://schemas.openxmlformats.org/officeDocument/2006/relationships/slideLayout" Target="../slideLayouts/slideLayout34.xml"/><Relationship Id="rId76" Type="http://schemas.openxmlformats.org/officeDocument/2006/relationships/slideLayout" Target="../slideLayouts/slideLayout76.xml"/><Relationship Id="rId141" Type="http://schemas.openxmlformats.org/officeDocument/2006/relationships/slideLayout" Target="../slideLayouts/slideLayout141.xml"/><Relationship Id="rId379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7.xml"/><Relationship Id="rId183" Type="http://schemas.openxmlformats.org/officeDocument/2006/relationships/slideLayout" Target="../slideLayouts/slideLayout183.xml"/><Relationship Id="rId239" Type="http://schemas.openxmlformats.org/officeDocument/2006/relationships/slideLayout" Target="../slideLayouts/slideLayout239.xml"/><Relationship Id="rId390" Type="http://schemas.openxmlformats.org/officeDocument/2006/relationships/slideLayout" Target="../slideLayouts/slideLayout390.xml"/><Relationship Id="rId404" Type="http://schemas.openxmlformats.org/officeDocument/2006/relationships/slideLayout" Target="../slideLayouts/slideLayout404.xml"/><Relationship Id="rId446" Type="http://schemas.openxmlformats.org/officeDocument/2006/relationships/slideLayout" Target="../slideLayouts/slideLayout446.xml"/><Relationship Id="rId250" Type="http://schemas.openxmlformats.org/officeDocument/2006/relationships/slideLayout" Target="../slideLayouts/slideLayout250.xml"/><Relationship Id="rId292" Type="http://schemas.openxmlformats.org/officeDocument/2006/relationships/slideLayout" Target="../slideLayouts/slideLayout292.xml"/><Relationship Id="rId306" Type="http://schemas.openxmlformats.org/officeDocument/2006/relationships/slideLayout" Target="../slideLayouts/slideLayout306.xml"/><Relationship Id="rId488" Type="http://schemas.openxmlformats.org/officeDocument/2006/relationships/slideLayout" Target="../slideLayouts/slideLayout488.xml"/><Relationship Id="rId45" Type="http://schemas.openxmlformats.org/officeDocument/2006/relationships/slideLayout" Target="../slideLayouts/slideLayout45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348" Type="http://schemas.openxmlformats.org/officeDocument/2006/relationships/slideLayout" Target="../slideLayouts/slideLayout348.xml"/><Relationship Id="rId513" Type="http://schemas.openxmlformats.org/officeDocument/2006/relationships/slideLayout" Target="../slideLayouts/slideLayout513.xml"/><Relationship Id="rId152" Type="http://schemas.openxmlformats.org/officeDocument/2006/relationships/slideLayout" Target="../slideLayouts/slideLayout152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415" Type="http://schemas.openxmlformats.org/officeDocument/2006/relationships/slideLayout" Target="../slideLayouts/slideLayout415.xml"/><Relationship Id="rId457" Type="http://schemas.openxmlformats.org/officeDocument/2006/relationships/slideLayout" Target="../slideLayouts/slideLayout457.xml"/><Relationship Id="rId240" Type="http://schemas.openxmlformats.org/officeDocument/2006/relationships/slideLayout" Target="../slideLayouts/slideLayout240.xml"/><Relationship Id="rId261" Type="http://schemas.openxmlformats.org/officeDocument/2006/relationships/slideLayout" Target="../slideLayouts/slideLayout261.xml"/><Relationship Id="rId478" Type="http://schemas.openxmlformats.org/officeDocument/2006/relationships/slideLayout" Target="../slideLayouts/slideLayout478.xml"/><Relationship Id="rId499" Type="http://schemas.openxmlformats.org/officeDocument/2006/relationships/slideLayout" Target="../slideLayouts/slideLayout499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282" Type="http://schemas.openxmlformats.org/officeDocument/2006/relationships/slideLayout" Target="../slideLayouts/slideLayout282.xml"/><Relationship Id="rId317" Type="http://schemas.openxmlformats.org/officeDocument/2006/relationships/slideLayout" Target="../slideLayouts/slideLayout317.xml"/><Relationship Id="rId338" Type="http://schemas.openxmlformats.org/officeDocument/2006/relationships/slideLayout" Target="../slideLayouts/slideLayout338.xml"/><Relationship Id="rId359" Type="http://schemas.openxmlformats.org/officeDocument/2006/relationships/slideLayout" Target="../slideLayouts/slideLayout359.xml"/><Relationship Id="rId503" Type="http://schemas.openxmlformats.org/officeDocument/2006/relationships/slideLayout" Target="../slideLayouts/slideLayout503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370" Type="http://schemas.openxmlformats.org/officeDocument/2006/relationships/slideLayout" Target="../slideLayouts/slideLayout370.xml"/><Relationship Id="rId391" Type="http://schemas.openxmlformats.org/officeDocument/2006/relationships/slideLayout" Target="../slideLayouts/slideLayout391.xml"/><Relationship Id="rId405" Type="http://schemas.openxmlformats.org/officeDocument/2006/relationships/slideLayout" Target="../slideLayouts/slideLayout405.xml"/><Relationship Id="rId426" Type="http://schemas.openxmlformats.org/officeDocument/2006/relationships/slideLayout" Target="../slideLayouts/slideLayout426.xml"/><Relationship Id="rId447" Type="http://schemas.openxmlformats.org/officeDocument/2006/relationships/slideLayout" Target="../slideLayouts/slideLayout447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468" Type="http://schemas.openxmlformats.org/officeDocument/2006/relationships/slideLayout" Target="../slideLayouts/slideLayout468.xml"/><Relationship Id="rId489" Type="http://schemas.openxmlformats.org/officeDocument/2006/relationships/slideLayout" Target="../slideLayouts/slideLayout489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293" Type="http://schemas.openxmlformats.org/officeDocument/2006/relationships/slideLayout" Target="../slideLayouts/slideLayout293.xml"/><Relationship Id="rId307" Type="http://schemas.openxmlformats.org/officeDocument/2006/relationships/slideLayout" Target="../slideLayouts/slideLayout307.xml"/><Relationship Id="rId328" Type="http://schemas.openxmlformats.org/officeDocument/2006/relationships/slideLayout" Target="../slideLayouts/slideLayout328.xml"/><Relationship Id="rId349" Type="http://schemas.openxmlformats.org/officeDocument/2006/relationships/slideLayout" Target="../slideLayouts/slideLayout349.xml"/><Relationship Id="rId514" Type="http://schemas.openxmlformats.org/officeDocument/2006/relationships/theme" Target="../theme/theme1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360" Type="http://schemas.openxmlformats.org/officeDocument/2006/relationships/slideLayout" Target="../slideLayouts/slideLayout360.xml"/><Relationship Id="rId381" Type="http://schemas.openxmlformats.org/officeDocument/2006/relationships/slideLayout" Target="../slideLayouts/slideLayout381.xml"/><Relationship Id="rId416" Type="http://schemas.openxmlformats.org/officeDocument/2006/relationships/slideLayout" Target="../slideLayouts/slideLayout416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437" Type="http://schemas.openxmlformats.org/officeDocument/2006/relationships/slideLayout" Target="../slideLayouts/slideLayout437.xml"/><Relationship Id="rId458" Type="http://schemas.openxmlformats.org/officeDocument/2006/relationships/slideLayout" Target="../slideLayouts/slideLayout458.xml"/><Relationship Id="rId479" Type="http://schemas.openxmlformats.org/officeDocument/2006/relationships/slideLayout" Target="../slideLayouts/slideLayout479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283" Type="http://schemas.openxmlformats.org/officeDocument/2006/relationships/slideLayout" Target="../slideLayouts/slideLayout283.xml"/><Relationship Id="rId318" Type="http://schemas.openxmlformats.org/officeDocument/2006/relationships/slideLayout" Target="../slideLayouts/slideLayout318.xml"/><Relationship Id="rId339" Type="http://schemas.openxmlformats.org/officeDocument/2006/relationships/slideLayout" Target="../slideLayouts/slideLayout339.xml"/><Relationship Id="rId490" Type="http://schemas.openxmlformats.org/officeDocument/2006/relationships/slideLayout" Target="../slideLayouts/slideLayout490.xml"/><Relationship Id="rId504" Type="http://schemas.openxmlformats.org/officeDocument/2006/relationships/slideLayout" Target="../slideLayouts/slideLayout504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350" Type="http://schemas.openxmlformats.org/officeDocument/2006/relationships/slideLayout" Target="../slideLayouts/slideLayout350.xml"/><Relationship Id="rId371" Type="http://schemas.openxmlformats.org/officeDocument/2006/relationships/slideLayout" Target="../slideLayouts/slideLayout371.xml"/><Relationship Id="rId406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392" Type="http://schemas.openxmlformats.org/officeDocument/2006/relationships/slideLayout" Target="../slideLayouts/slideLayout392.xml"/><Relationship Id="rId427" Type="http://schemas.openxmlformats.org/officeDocument/2006/relationships/slideLayout" Target="../slideLayouts/slideLayout427.xml"/><Relationship Id="rId448" Type="http://schemas.openxmlformats.org/officeDocument/2006/relationships/slideLayout" Target="../slideLayouts/slideLayout448.xml"/><Relationship Id="rId469" Type="http://schemas.openxmlformats.org/officeDocument/2006/relationships/slideLayout" Target="../slideLayouts/slideLayout469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294" Type="http://schemas.openxmlformats.org/officeDocument/2006/relationships/slideLayout" Target="../slideLayouts/slideLayout294.xml"/><Relationship Id="rId308" Type="http://schemas.openxmlformats.org/officeDocument/2006/relationships/slideLayout" Target="../slideLayouts/slideLayout308.xml"/><Relationship Id="rId329" Type="http://schemas.openxmlformats.org/officeDocument/2006/relationships/slideLayout" Target="../slideLayouts/slideLayout329.xml"/><Relationship Id="rId480" Type="http://schemas.openxmlformats.org/officeDocument/2006/relationships/slideLayout" Target="../slideLayouts/slideLayout480.xml"/><Relationship Id="rId515" Type="http://schemas.openxmlformats.org/officeDocument/2006/relationships/image" Target="../media/image1.png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340" Type="http://schemas.openxmlformats.org/officeDocument/2006/relationships/slideLayout" Target="../slideLayouts/slideLayout340.xml"/><Relationship Id="rId361" Type="http://schemas.openxmlformats.org/officeDocument/2006/relationships/slideLayout" Target="../slideLayouts/slideLayout361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382" Type="http://schemas.openxmlformats.org/officeDocument/2006/relationships/slideLayout" Target="../slideLayouts/slideLayout382.xml"/><Relationship Id="rId417" Type="http://schemas.openxmlformats.org/officeDocument/2006/relationships/slideLayout" Target="../slideLayouts/slideLayout417.xml"/><Relationship Id="rId438" Type="http://schemas.openxmlformats.org/officeDocument/2006/relationships/slideLayout" Target="../slideLayouts/slideLayout438.xml"/><Relationship Id="rId459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284" Type="http://schemas.openxmlformats.org/officeDocument/2006/relationships/slideLayout" Target="../slideLayouts/slideLayout284.xml"/><Relationship Id="rId319" Type="http://schemas.openxmlformats.org/officeDocument/2006/relationships/slideLayout" Target="../slideLayouts/slideLayout319.xml"/><Relationship Id="rId470" Type="http://schemas.openxmlformats.org/officeDocument/2006/relationships/slideLayout" Target="../slideLayouts/slideLayout470.xml"/><Relationship Id="rId491" Type="http://schemas.openxmlformats.org/officeDocument/2006/relationships/slideLayout" Target="../slideLayouts/slideLayout491.xml"/><Relationship Id="rId505" Type="http://schemas.openxmlformats.org/officeDocument/2006/relationships/slideLayout" Target="../slideLayouts/slideLayout505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330" Type="http://schemas.openxmlformats.org/officeDocument/2006/relationships/slideLayout" Target="../slideLayouts/slideLayout330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351" Type="http://schemas.openxmlformats.org/officeDocument/2006/relationships/slideLayout" Target="../slideLayouts/slideLayout351.xml"/><Relationship Id="rId372" Type="http://schemas.openxmlformats.org/officeDocument/2006/relationships/slideLayout" Target="../slideLayouts/slideLayout372.xml"/><Relationship Id="rId393" Type="http://schemas.openxmlformats.org/officeDocument/2006/relationships/slideLayout" Target="../slideLayouts/slideLayout393.xml"/><Relationship Id="rId407" Type="http://schemas.openxmlformats.org/officeDocument/2006/relationships/slideLayout" Target="../slideLayouts/slideLayout407.xml"/><Relationship Id="rId428" Type="http://schemas.openxmlformats.org/officeDocument/2006/relationships/slideLayout" Target="../slideLayouts/slideLayout428.xml"/><Relationship Id="rId449" Type="http://schemas.openxmlformats.org/officeDocument/2006/relationships/slideLayout" Target="../slideLayouts/slideLayout449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slideLayout" Target="../slideLayouts/slideLayout274.xml"/><Relationship Id="rId295" Type="http://schemas.openxmlformats.org/officeDocument/2006/relationships/slideLayout" Target="../slideLayouts/slideLayout295.xml"/><Relationship Id="rId309" Type="http://schemas.openxmlformats.org/officeDocument/2006/relationships/slideLayout" Target="../slideLayouts/slideLayout309.xml"/><Relationship Id="rId460" Type="http://schemas.openxmlformats.org/officeDocument/2006/relationships/slideLayout" Target="../slideLayouts/slideLayout460.xml"/><Relationship Id="rId481" Type="http://schemas.openxmlformats.org/officeDocument/2006/relationships/slideLayout" Target="../slideLayouts/slideLayout48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320" Type="http://schemas.openxmlformats.org/officeDocument/2006/relationships/slideLayout" Target="../slideLayouts/slideLayout320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341" Type="http://schemas.openxmlformats.org/officeDocument/2006/relationships/slideLayout" Target="../slideLayouts/slideLayout341.xml"/><Relationship Id="rId362" Type="http://schemas.openxmlformats.org/officeDocument/2006/relationships/slideLayout" Target="../slideLayouts/slideLayout362.xml"/><Relationship Id="rId383" Type="http://schemas.openxmlformats.org/officeDocument/2006/relationships/slideLayout" Target="../slideLayouts/slideLayout383.xml"/><Relationship Id="rId418" Type="http://schemas.openxmlformats.org/officeDocument/2006/relationships/slideLayout" Target="../slideLayouts/slideLayout418.xml"/><Relationship Id="rId439" Type="http://schemas.openxmlformats.org/officeDocument/2006/relationships/slideLayout" Target="../slideLayouts/slideLayout439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285" Type="http://schemas.openxmlformats.org/officeDocument/2006/relationships/slideLayout" Target="../slideLayouts/slideLayout285.xml"/><Relationship Id="rId450" Type="http://schemas.openxmlformats.org/officeDocument/2006/relationships/slideLayout" Target="../slideLayouts/slideLayout450.xml"/><Relationship Id="rId471" Type="http://schemas.openxmlformats.org/officeDocument/2006/relationships/slideLayout" Target="../slideLayouts/slideLayout471.xml"/><Relationship Id="rId506" Type="http://schemas.openxmlformats.org/officeDocument/2006/relationships/slideLayout" Target="../slideLayouts/slideLayout506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310" Type="http://schemas.openxmlformats.org/officeDocument/2006/relationships/slideLayout" Target="../slideLayouts/slideLayout310.xml"/><Relationship Id="rId492" Type="http://schemas.openxmlformats.org/officeDocument/2006/relationships/slideLayout" Target="../slideLayouts/slideLayout492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331" Type="http://schemas.openxmlformats.org/officeDocument/2006/relationships/slideLayout" Target="../slideLayouts/slideLayout331.xml"/><Relationship Id="rId352" Type="http://schemas.openxmlformats.org/officeDocument/2006/relationships/slideLayout" Target="../slideLayouts/slideLayout352.xml"/><Relationship Id="rId373" Type="http://schemas.openxmlformats.org/officeDocument/2006/relationships/slideLayout" Target="../slideLayouts/slideLayout373.xml"/><Relationship Id="rId394" Type="http://schemas.openxmlformats.org/officeDocument/2006/relationships/slideLayout" Target="../slideLayouts/slideLayout394.xml"/><Relationship Id="rId408" Type="http://schemas.openxmlformats.org/officeDocument/2006/relationships/slideLayout" Target="../slideLayouts/slideLayout408.xml"/><Relationship Id="rId429" Type="http://schemas.openxmlformats.org/officeDocument/2006/relationships/slideLayout" Target="../slideLayouts/slideLayout429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440" Type="http://schemas.openxmlformats.org/officeDocument/2006/relationships/slideLayout" Target="../slideLayouts/slideLayout440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275" Type="http://schemas.openxmlformats.org/officeDocument/2006/relationships/slideLayout" Target="../slideLayouts/slideLayout275.xml"/><Relationship Id="rId296" Type="http://schemas.openxmlformats.org/officeDocument/2006/relationships/slideLayout" Target="../slideLayouts/slideLayout296.xml"/><Relationship Id="rId300" Type="http://schemas.openxmlformats.org/officeDocument/2006/relationships/slideLayout" Target="../slideLayouts/slideLayout300.xml"/><Relationship Id="rId461" Type="http://schemas.openxmlformats.org/officeDocument/2006/relationships/slideLayout" Target="../slideLayouts/slideLayout461.xml"/><Relationship Id="rId482" Type="http://schemas.openxmlformats.org/officeDocument/2006/relationships/slideLayout" Target="../slideLayouts/slideLayout482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321" Type="http://schemas.openxmlformats.org/officeDocument/2006/relationships/slideLayout" Target="../slideLayouts/slideLayout321.xml"/><Relationship Id="rId342" Type="http://schemas.openxmlformats.org/officeDocument/2006/relationships/slideLayout" Target="../slideLayouts/slideLayout342.xml"/><Relationship Id="rId363" Type="http://schemas.openxmlformats.org/officeDocument/2006/relationships/slideLayout" Target="../slideLayouts/slideLayout363.xml"/><Relationship Id="rId384" Type="http://schemas.openxmlformats.org/officeDocument/2006/relationships/slideLayout" Target="../slideLayouts/slideLayout384.xml"/><Relationship Id="rId419" Type="http://schemas.openxmlformats.org/officeDocument/2006/relationships/slideLayout" Target="../slideLayouts/slideLayout419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430" Type="http://schemas.openxmlformats.org/officeDocument/2006/relationships/slideLayout" Target="../slideLayouts/slideLayout430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286" Type="http://schemas.openxmlformats.org/officeDocument/2006/relationships/slideLayout" Target="../slideLayouts/slideLayout286.xml"/><Relationship Id="rId451" Type="http://schemas.openxmlformats.org/officeDocument/2006/relationships/slideLayout" Target="../slideLayouts/slideLayout451.xml"/><Relationship Id="rId472" Type="http://schemas.openxmlformats.org/officeDocument/2006/relationships/slideLayout" Target="../slideLayouts/slideLayout472.xml"/><Relationship Id="rId493" Type="http://schemas.openxmlformats.org/officeDocument/2006/relationships/slideLayout" Target="../slideLayouts/slideLayout493.xml"/><Relationship Id="rId507" Type="http://schemas.openxmlformats.org/officeDocument/2006/relationships/slideLayout" Target="../slideLayouts/slideLayout507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311" Type="http://schemas.openxmlformats.org/officeDocument/2006/relationships/slideLayout" Target="../slideLayouts/slideLayout311.xml"/><Relationship Id="rId332" Type="http://schemas.openxmlformats.org/officeDocument/2006/relationships/slideLayout" Target="../slideLayouts/slideLayout332.xml"/><Relationship Id="rId353" Type="http://schemas.openxmlformats.org/officeDocument/2006/relationships/slideLayout" Target="../slideLayouts/slideLayout353.xml"/><Relationship Id="rId374" Type="http://schemas.openxmlformats.org/officeDocument/2006/relationships/slideLayout" Target="../slideLayouts/slideLayout374.xml"/><Relationship Id="rId395" Type="http://schemas.openxmlformats.org/officeDocument/2006/relationships/slideLayout" Target="../slideLayouts/slideLayout395.xml"/><Relationship Id="rId409" Type="http://schemas.openxmlformats.org/officeDocument/2006/relationships/slideLayout" Target="../slideLayouts/slideLayout409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420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276" Type="http://schemas.openxmlformats.org/officeDocument/2006/relationships/slideLayout" Target="../slideLayouts/slideLayout276.xml"/><Relationship Id="rId297" Type="http://schemas.openxmlformats.org/officeDocument/2006/relationships/slideLayout" Target="../slideLayouts/slideLayout297.xml"/><Relationship Id="rId441" Type="http://schemas.openxmlformats.org/officeDocument/2006/relationships/slideLayout" Target="../slideLayouts/slideLayout441.xml"/><Relationship Id="rId462" Type="http://schemas.openxmlformats.org/officeDocument/2006/relationships/slideLayout" Target="../slideLayouts/slideLayout462.xml"/><Relationship Id="rId483" Type="http://schemas.openxmlformats.org/officeDocument/2006/relationships/slideLayout" Target="../slideLayouts/slideLayout483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301" Type="http://schemas.openxmlformats.org/officeDocument/2006/relationships/slideLayout" Target="../slideLayouts/slideLayout301.xml"/><Relationship Id="rId322" Type="http://schemas.openxmlformats.org/officeDocument/2006/relationships/slideLayout" Target="../slideLayouts/slideLayout322.xml"/><Relationship Id="rId343" Type="http://schemas.openxmlformats.org/officeDocument/2006/relationships/slideLayout" Target="../slideLayouts/slideLayout343.xml"/><Relationship Id="rId364" Type="http://schemas.openxmlformats.org/officeDocument/2006/relationships/slideLayout" Target="../slideLayouts/slideLayout364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385" Type="http://schemas.openxmlformats.org/officeDocument/2006/relationships/slideLayout" Target="../slideLayouts/slideLayout385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287" Type="http://schemas.openxmlformats.org/officeDocument/2006/relationships/slideLayout" Target="../slideLayouts/slideLayout287.xml"/><Relationship Id="rId410" Type="http://schemas.openxmlformats.org/officeDocument/2006/relationships/slideLayout" Target="../slideLayouts/slideLayout410.xml"/><Relationship Id="rId431" Type="http://schemas.openxmlformats.org/officeDocument/2006/relationships/slideLayout" Target="../slideLayouts/slideLayout431.xml"/><Relationship Id="rId452" Type="http://schemas.openxmlformats.org/officeDocument/2006/relationships/slideLayout" Target="../slideLayouts/slideLayout452.xml"/><Relationship Id="rId473" Type="http://schemas.openxmlformats.org/officeDocument/2006/relationships/slideLayout" Target="../slideLayouts/slideLayout473.xml"/><Relationship Id="rId494" Type="http://schemas.openxmlformats.org/officeDocument/2006/relationships/slideLayout" Target="../slideLayouts/slideLayout494.xml"/><Relationship Id="rId508" Type="http://schemas.openxmlformats.org/officeDocument/2006/relationships/slideLayout" Target="../slideLayouts/slideLayout508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312" Type="http://schemas.openxmlformats.org/officeDocument/2006/relationships/slideLayout" Target="../slideLayouts/slideLayout312.xml"/><Relationship Id="rId333" Type="http://schemas.openxmlformats.org/officeDocument/2006/relationships/slideLayout" Target="../slideLayouts/slideLayout333.xml"/><Relationship Id="rId354" Type="http://schemas.openxmlformats.org/officeDocument/2006/relationships/slideLayout" Target="../slideLayouts/slideLayout354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75" Type="http://schemas.openxmlformats.org/officeDocument/2006/relationships/slideLayout" Target="../slideLayouts/slideLayout375.xml"/><Relationship Id="rId396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277" Type="http://schemas.openxmlformats.org/officeDocument/2006/relationships/slideLayout" Target="../slideLayouts/slideLayout277.xml"/><Relationship Id="rId298" Type="http://schemas.openxmlformats.org/officeDocument/2006/relationships/slideLayout" Target="../slideLayouts/slideLayout298.xml"/><Relationship Id="rId400" Type="http://schemas.openxmlformats.org/officeDocument/2006/relationships/slideLayout" Target="../slideLayouts/slideLayout400.xml"/><Relationship Id="rId421" Type="http://schemas.openxmlformats.org/officeDocument/2006/relationships/slideLayout" Target="../slideLayouts/slideLayout421.xml"/><Relationship Id="rId442" Type="http://schemas.openxmlformats.org/officeDocument/2006/relationships/slideLayout" Target="../slideLayouts/slideLayout442.xml"/><Relationship Id="rId463" Type="http://schemas.openxmlformats.org/officeDocument/2006/relationships/slideLayout" Target="../slideLayouts/slideLayout463.xml"/><Relationship Id="rId484" Type="http://schemas.openxmlformats.org/officeDocument/2006/relationships/slideLayout" Target="../slideLayouts/slideLayout484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302" Type="http://schemas.openxmlformats.org/officeDocument/2006/relationships/slideLayout" Target="../slideLayouts/slideLayout302.xml"/><Relationship Id="rId323" Type="http://schemas.openxmlformats.org/officeDocument/2006/relationships/slideLayout" Target="../slideLayouts/slideLayout323.xml"/><Relationship Id="rId344" Type="http://schemas.openxmlformats.org/officeDocument/2006/relationships/slideLayout" Target="../slideLayouts/slideLayout34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365" Type="http://schemas.openxmlformats.org/officeDocument/2006/relationships/slideLayout" Target="../slideLayouts/slideLayout365.xml"/><Relationship Id="rId386" Type="http://schemas.openxmlformats.org/officeDocument/2006/relationships/slideLayout" Target="../slideLayouts/slideLayout386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288" Type="http://schemas.openxmlformats.org/officeDocument/2006/relationships/slideLayout" Target="../slideLayouts/slideLayout288.xml"/><Relationship Id="rId411" Type="http://schemas.openxmlformats.org/officeDocument/2006/relationships/slideLayout" Target="../slideLayouts/slideLayout411.xml"/><Relationship Id="rId432" Type="http://schemas.openxmlformats.org/officeDocument/2006/relationships/slideLayout" Target="../slideLayouts/slideLayout432.xml"/><Relationship Id="rId453" Type="http://schemas.openxmlformats.org/officeDocument/2006/relationships/slideLayout" Target="../slideLayouts/slideLayout453.xml"/><Relationship Id="rId474" Type="http://schemas.openxmlformats.org/officeDocument/2006/relationships/slideLayout" Target="../slideLayouts/slideLayout474.xml"/><Relationship Id="rId509" Type="http://schemas.openxmlformats.org/officeDocument/2006/relationships/slideLayout" Target="../slideLayouts/slideLayout509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313" Type="http://schemas.openxmlformats.org/officeDocument/2006/relationships/slideLayout" Target="../slideLayouts/slideLayout313.xml"/><Relationship Id="rId495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334" Type="http://schemas.openxmlformats.org/officeDocument/2006/relationships/slideLayout" Target="../slideLayouts/slideLayout334.xml"/><Relationship Id="rId355" Type="http://schemas.openxmlformats.org/officeDocument/2006/relationships/slideLayout" Target="../slideLayouts/slideLayout355.xml"/><Relationship Id="rId376" Type="http://schemas.openxmlformats.org/officeDocument/2006/relationships/slideLayout" Target="../slideLayouts/slideLayout376.xml"/><Relationship Id="rId397" Type="http://schemas.openxmlformats.org/officeDocument/2006/relationships/slideLayout" Target="../slideLayouts/slideLayout397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278" Type="http://schemas.openxmlformats.org/officeDocument/2006/relationships/slideLayout" Target="../slideLayouts/slideLayout278.xml"/><Relationship Id="rId401" Type="http://schemas.openxmlformats.org/officeDocument/2006/relationships/slideLayout" Target="../slideLayouts/slideLayout401.xml"/><Relationship Id="rId422" Type="http://schemas.openxmlformats.org/officeDocument/2006/relationships/slideLayout" Target="../slideLayouts/slideLayout422.xml"/><Relationship Id="rId443" Type="http://schemas.openxmlformats.org/officeDocument/2006/relationships/slideLayout" Target="../slideLayouts/slideLayout443.xml"/><Relationship Id="rId464" Type="http://schemas.openxmlformats.org/officeDocument/2006/relationships/slideLayout" Target="../slideLayouts/slideLayout464.xml"/><Relationship Id="rId303" Type="http://schemas.openxmlformats.org/officeDocument/2006/relationships/slideLayout" Target="../slideLayouts/slideLayout303.xml"/><Relationship Id="rId485" Type="http://schemas.openxmlformats.org/officeDocument/2006/relationships/slideLayout" Target="../slideLayouts/slideLayout485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345" Type="http://schemas.openxmlformats.org/officeDocument/2006/relationships/slideLayout" Target="../slideLayouts/slideLayout345.xml"/><Relationship Id="rId387" Type="http://schemas.openxmlformats.org/officeDocument/2006/relationships/slideLayout" Target="../slideLayouts/slideLayout387.xml"/><Relationship Id="rId510" Type="http://schemas.openxmlformats.org/officeDocument/2006/relationships/slideLayout" Target="../slideLayouts/slideLayout510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412" Type="http://schemas.openxmlformats.org/officeDocument/2006/relationships/slideLayout" Target="../slideLayouts/slideLayout412.xml"/><Relationship Id="rId107" Type="http://schemas.openxmlformats.org/officeDocument/2006/relationships/slideLayout" Target="../slideLayouts/slideLayout107.xml"/><Relationship Id="rId289" Type="http://schemas.openxmlformats.org/officeDocument/2006/relationships/slideLayout" Target="../slideLayouts/slideLayout289.xml"/><Relationship Id="rId454" Type="http://schemas.openxmlformats.org/officeDocument/2006/relationships/slideLayout" Target="../slideLayouts/slideLayout454.xml"/><Relationship Id="rId496" Type="http://schemas.openxmlformats.org/officeDocument/2006/relationships/slideLayout" Target="../slideLayouts/slideLayout496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Relationship Id="rId314" Type="http://schemas.openxmlformats.org/officeDocument/2006/relationships/slideLayout" Target="../slideLayouts/slideLayout314.xml"/><Relationship Id="rId356" Type="http://schemas.openxmlformats.org/officeDocument/2006/relationships/slideLayout" Target="../slideLayouts/slideLayout356.xml"/><Relationship Id="rId398" Type="http://schemas.openxmlformats.org/officeDocument/2006/relationships/slideLayout" Target="../slideLayouts/slideLayout398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16" Type="http://schemas.openxmlformats.org/officeDocument/2006/relationships/slideLayout" Target="../slideLayouts/slideLayout216.xml"/><Relationship Id="rId423" Type="http://schemas.openxmlformats.org/officeDocument/2006/relationships/slideLayout" Target="../slideLayouts/slideLayout423.xml"/><Relationship Id="rId258" Type="http://schemas.openxmlformats.org/officeDocument/2006/relationships/slideLayout" Target="../slideLayouts/slideLayout258.xml"/><Relationship Id="rId465" Type="http://schemas.openxmlformats.org/officeDocument/2006/relationships/slideLayout" Target="../slideLayouts/slideLayout465.xml"/><Relationship Id="rId22" Type="http://schemas.openxmlformats.org/officeDocument/2006/relationships/slideLayout" Target="../slideLayouts/slideLayout22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325" Type="http://schemas.openxmlformats.org/officeDocument/2006/relationships/slideLayout" Target="../slideLayouts/slideLayout325.xml"/><Relationship Id="rId367" Type="http://schemas.openxmlformats.org/officeDocument/2006/relationships/slideLayout" Target="../slideLayouts/slideLayout367.xml"/><Relationship Id="rId171" Type="http://schemas.openxmlformats.org/officeDocument/2006/relationships/slideLayout" Target="../slideLayouts/slideLayout171.xml"/><Relationship Id="rId227" Type="http://schemas.openxmlformats.org/officeDocument/2006/relationships/slideLayout" Target="../slideLayouts/slideLayout227.xml"/><Relationship Id="rId269" Type="http://schemas.openxmlformats.org/officeDocument/2006/relationships/slideLayout" Target="../slideLayouts/slideLayout269.xml"/><Relationship Id="rId434" Type="http://schemas.openxmlformats.org/officeDocument/2006/relationships/slideLayout" Target="../slideLayouts/slideLayout434.xml"/><Relationship Id="rId476" Type="http://schemas.openxmlformats.org/officeDocument/2006/relationships/slideLayout" Target="../slideLayouts/slideLayout476.xml"/><Relationship Id="rId33" Type="http://schemas.openxmlformats.org/officeDocument/2006/relationships/slideLayout" Target="../slideLayouts/slideLayout33.xml"/><Relationship Id="rId129" Type="http://schemas.openxmlformats.org/officeDocument/2006/relationships/slideLayout" Target="../slideLayouts/slideLayout129.xml"/><Relationship Id="rId280" Type="http://schemas.openxmlformats.org/officeDocument/2006/relationships/slideLayout" Target="../slideLayouts/slideLayout280.xml"/><Relationship Id="rId336" Type="http://schemas.openxmlformats.org/officeDocument/2006/relationships/slideLayout" Target="../slideLayouts/slideLayout336.xml"/><Relationship Id="rId501" Type="http://schemas.openxmlformats.org/officeDocument/2006/relationships/slideLayout" Target="../slideLayouts/slideLayout501.xml"/><Relationship Id="rId75" Type="http://schemas.openxmlformats.org/officeDocument/2006/relationships/slideLayout" Target="../slideLayouts/slideLayout75.xml"/><Relationship Id="rId140" Type="http://schemas.openxmlformats.org/officeDocument/2006/relationships/slideLayout" Target="../slideLayouts/slideLayout140.xml"/><Relationship Id="rId182" Type="http://schemas.openxmlformats.org/officeDocument/2006/relationships/slideLayout" Target="../slideLayouts/slideLayout182.xml"/><Relationship Id="rId378" Type="http://schemas.openxmlformats.org/officeDocument/2006/relationships/slideLayout" Target="../slideLayouts/slideLayout378.xml"/><Relationship Id="rId403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445" Type="http://schemas.openxmlformats.org/officeDocument/2006/relationships/slideLayout" Target="../slideLayouts/slideLayout445.xml"/><Relationship Id="rId487" Type="http://schemas.openxmlformats.org/officeDocument/2006/relationships/slideLayout" Target="../slideLayouts/slideLayout487.xml"/><Relationship Id="rId291" Type="http://schemas.openxmlformats.org/officeDocument/2006/relationships/slideLayout" Target="../slideLayouts/slideLayout291.xml"/><Relationship Id="rId305" Type="http://schemas.openxmlformats.org/officeDocument/2006/relationships/slideLayout" Target="../slideLayouts/slideLayout305.xml"/><Relationship Id="rId347" Type="http://schemas.openxmlformats.org/officeDocument/2006/relationships/slideLayout" Target="../slideLayouts/slideLayout347.xml"/><Relationship Id="rId512" Type="http://schemas.openxmlformats.org/officeDocument/2006/relationships/slideLayout" Target="../slideLayouts/slideLayout512.xml"/><Relationship Id="rId44" Type="http://schemas.openxmlformats.org/officeDocument/2006/relationships/slideLayout" Target="../slideLayouts/slideLayout44.xml"/><Relationship Id="rId86" Type="http://schemas.openxmlformats.org/officeDocument/2006/relationships/slideLayout" Target="../slideLayouts/slideLayout86.xml"/><Relationship Id="rId151" Type="http://schemas.openxmlformats.org/officeDocument/2006/relationships/slideLayout" Target="../slideLayouts/slideLayout151.xml"/><Relationship Id="rId389" Type="http://schemas.openxmlformats.org/officeDocument/2006/relationships/slideLayout" Target="../slideLayouts/slideLayout389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49" Type="http://schemas.openxmlformats.org/officeDocument/2006/relationships/slideLayout" Target="../slideLayouts/slideLayout249.xml"/><Relationship Id="rId414" Type="http://schemas.openxmlformats.org/officeDocument/2006/relationships/slideLayout" Target="../slideLayouts/slideLayout414.xml"/><Relationship Id="rId456" Type="http://schemas.openxmlformats.org/officeDocument/2006/relationships/slideLayout" Target="../slideLayouts/slideLayout456.xml"/><Relationship Id="rId498" Type="http://schemas.openxmlformats.org/officeDocument/2006/relationships/slideLayout" Target="../slideLayouts/slideLayout498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16" Type="http://schemas.openxmlformats.org/officeDocument/2006/relationships/slideLayout" Target="../slideLayouts/slideLayout316.xml"/><Relationship Id="rId55" Type="http://schemas.openxmlformats.org/officeDocument/2006/relationships/slideLayout" Target="../slideLayouts/slideLayout55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358" Type="http://schemas.openxmlformats.org/officeDocument/2006/relationships/slideLayout" Target="../slideLayouts/slideLayout358.xml"/><Relationship Id="rId162" Type="http://schemas.openxmlformats.org/officeDocument/2006/relationships/slideLayout" Target="../slideLayouts/slideLayout162.xml"/><Relationship Id="rId218" Type="http://schemas.openxmlformats.org/officeDocument/2006/relationships/slideLayout" Target="../slideLayouts/slideLayout218.xml"/><Relationship Id="rId425" Type="http://schemas.openxmlformats.org/officeDocument/2006/relationships/slideLayout" Target="../slideLayouts/slideLayout425.xml"/><Relationship Id="rId467" Type="http://schemas.openxmlformats.org/officeDocument/2006/relationships/slideLayout" Target="../slideLayouts/slideLayout467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66" Type="http://schemas.openxmlformats.org/officeDocument/2006/relationships/slideLayout" Target="../slideLayouts/slideLayout66.xml"/><Relationship Id="rId131" Type="http://schemas.openxmlformats.org/officeDocument/2006/relationships/slideLayout" Target="../slideLayouts/slideLayout131.xml"/><Relationship Id="rId327" Type="http://schemas.openxmlformats.org/officeDocument/2006/relationships/slideLayout" Target="../slideLayouts/slideLayout327.xml"/><Relationship Id="rId369" Type="http://schemas.openxmlformats.org/officeDocument/2006/relationships/slideLayout" Target="../slideLayouts/slideLayout369.xml"/><Relationship Id="rId173" Type="http://schemas.openxmlformats.org/officeDocument/2006/relationships/slideLayout" Target="../slideLayouts/slideLayout173.xml"/><Relationship Id="rId229" Type="http://schemas.openxmlformats.org/officeDocument/2006/relationships/slideLayout" Target="../slideLayouts/slideLayout229.xml"/><Relationship Id="rId380" Type="http://schemas.openxmlformats.org/officeDocument/2006/relationships/slideLayout" Target="../slideLayouts/slideLayout380.xml"/><Relationship Id="rId436" Type="http://schemas.openxmlformats.org/officeDocument/2006/relationships/slideLayout" Target="../slideLayouts/slideLayout4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15"/>
          <a:srcRect/>
          <a:tile sx="50000" sy="5000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  <p:sldLayoutId id="2147483816" r:id="rId168"/>
    <p:sldLayoutId id="2147483817" r:id="rId169"/>
    <p:sldLayoutId id="2147483818" r:id="rId170"/>
    <p:sldLayoutId id="2147483819" r:id="rId171"/>
    <p:sldLayoutId id="2147483820" r:id="rId172"/>
    <p:sldLayoutId id="2147483821" r:id="rId173"/>
    <p:sldLayoutId id="2147483822" r:id="rId174"/>
    <p:sldLayoutId id="2147483823" r:id="rId175"/>
    <p:sldLayoutId id="2147483824" r:id="rId176"/>
    <p:sldLayoutId id="2147483825" r:id="rId177"/>
    <p:sldLayoutId id="2147483826" r:id="rId178"/>
    <p:sldLayoutId id="2147483827" r:id="rId179"/>
    <p:sldLayoutId id="2147483828" r:id="rId180"/>
    <p:sldLayoutId id="2147483829" r:id="rId181"/>
    <p:sldLayoutId id="2147483830" r:id="rId182"/>
    <p:sldLayoutId id="2147483831" r:id="rId183"/>
    <p:sldLayoutId id="2147483832" r:id="rId184"/>
    <p:sldLayoutId id="2147483833" r:id="rId185"/>
    <p:sldLayoutId id="2147483834" r:id="rId186"/>
    <p:sldLayoutId id="2147483835" r:id="rId187"/>
    <p:sldLayoutId id="2147483836" r:id="rId188"/>
    <p:sldLayoutId id="2147483837" r:id="rId189"/>
    <p:sldLayoutId id="2147483838" r:id="rId190"/>
    <p:sldLayoutId id="2147483839" r:id="rId191"/>
    <p:sldLayoutId id="2147483840" r:id="rId192"/>
    <p:sldLayoutId id="2147483841" r:id="rId193"/>
    <p:sldLayoutId id="2147483842" r:id="rId194"/>
    <p:sldLayoutId id="2147483843" r:id="rId195"/>
    <p:sldLayoutId id="2147483844" r:id="rId196"/>
    <p:sldLayoutId id="2147483845" r:id="rId197"/>
    <p:sldLayoutId id="2147483846" r:id="rId198"/>
    <p:sldLayoutId id="2147483847" r:id="rId199"/>
    <p:sldLayoutId id="2147483848" r:id="rId200"/>
    <p:sldLayoutId id="2147483849" r:id="rId201"/>
    <p:sldLayoutId id="2147483850" r:id="rId202"/>
    <p:sldLayoutId id="2147483851" r:id="rId203"/>
    <p:sldLayoutId id="2147483852" r:id="rId204"/>
    <p:sldLayoutId id="2147483853" r:id="rId205"/>
    <p:sldLayoutId id="2147483854" r:id="rId206"/>
    <p:sldLayoutId id="2147483855" r:id="rId207"/>
    <p:sldLayoutId id="2147483856" r:id="rId208"/>
    <p:sldLayoutId id="2147483857" r:id="rId209"/>
    <p:sldLayoutId id="2147483858" r:id="rId210"/>
    <p:sldLayoutId id="2147483859" r:id="rId211"/>
    <p:sldLayoutId id="2147483860" r:id="rId212"/>
    <p:sldLayoutId id="2147483861" r:id="rId213"/>
    <p:sldLayoutId id="2147483862" r:id="rId214"/>
    <p:sldLayoutId id="2147483863" r:id="rId215"/>
    <p:sldLayoutId id="2147483864" r:id="rId216"/>
    <p:sldLayoutId id="2147483865" r:id="rId217"/>
    <p:sldLayoutId id="2147483866" r:id="rId218"/>
    <p:sldLayoutId id="2147483867" r:id="rId219"/>
    <p:sldLayoutId id="2147483868" r:id="rId220"/>
    <p:sldLayoutId id="2147483869" r:id="rId221"/>
    <p:sldLayoutId id="2147483870" r:id="rId222"/>
    <p:sldLayoutId id="2147483871" r:id="rId223"/>
    <p:sldLayoutId id="2147483872" r:id="rId224"/>
    <p:sldLayoutId id="2147483873" r:id="rId225"/>
    <p:sldLayoutId id="2147483874" r:id="rId226"/>
    <p:sldLayoutId id="2147483875" r:id="rId227"/>
    <p:sldLayoutId id="2147483876" r:id="rId228"/>
    <p:sldLayoutId id="2147483877" r:id="rId229"/>
    <p:sldLayoutId id="2147483878" r:id="rId230"/>
    <p:sldLayoutId id="2147483879" r:id="rId231"/>
    <p:sldLayoutId id="2147483880" r:id="rId232"/>
    <p:sldLayoutId id="2147483881" r:id="rId233"/>
    <p:sldLayoutId id="2147483882" r:id="rId234"/>
    <p:sldLayoutId id="2147483883" r:id="rId235"/>
    <p:sldLayoutId id="2147483884" r:id="rId236"/>
    <p:sldLayoutId id="2147483885" r:id="rId237"/>
    <p:sldLayoutId id="2147483886" r:id="rId238"/>
    <p:sldLayoutId id="2147483887" r:id="rId239"/>
    <p:sldLayoutId id="2147483888" r:id="rId240"/>
    <p:sldLayoutId id="2147483889" r:id="rId241"/>
    <p:sldLayoutId id="2147483890" r:id="rId242"/>
    <p:sldLayoutId id="2147483891" r:id="rId243"/>
    <p:sldLayoutId id="2147483892" r:id="rId244"/>
    <p:sldLayoutId id="2147483893" r:id="rId245"/>
    <p:sldLayoutId id="2147483894" r:id="rId246"/>
    <p:sldLayoutId id="2147483895" r:id="rId247"/>
    <p:sldLayoutId id="2147483896" r:id="rId248"/>
    <p:sldLayoutId id="2147483897" r:id="rId249"/>
    <p:sldLayoutId id="2147483898" r:id="rId250"/>
    <p:sldLayoutId id="2147483899" r:id="rId251"/>
    <p:sldLayoutId id="2147483900" r:id="rId252"/>
    <p:sldLayoutId id="2147483901" r:id="rId253"/>
    <p:sldLayoutId id="2147483902" r:id="rId254"/>
    <p:sldLayoutId id="2147483903" r:id="rId255"/>
    <p:sldLayoutId id="2147483904" r:id="rId256"/>
    <p:sldLayoutId id="2147483905" r:id="rId257"/>
    <p:sldLayoutId id="2147483906" r:id="rId258"/>
    <p:sldLayoutId id="2147483907" r:id="rId259"/>
    <p:sldLayoutId id="2147483908" r:id="rId260"/>
    <p:sldLayoutId id="2147483909" r:id="rId261"/>
    <p:sldLayoutId id="2147483910" r:id="rId262"/>
    <p:sldLayoutId id="2147483911" r:id="rId263"/>
    <p:sldLayoutId id="2147483912" r:id="rId264"/>
    <p:sldLayoutId id="2147483913" r:id="rId265"/>
    <p:sldLayoutId id="2147483914" r:id="rId266"/>
    <p:sldLayoutId id="2147483915" r:id="rId267"/>
    <p:sldLayoutId id="2147483916" r:id="rId268"/>
    <p:sldLayoutId id="2147483917" r:id="rId269"/>
    <p:sldLayoutId id="2147483918" r:id="rId270"/>
    <p:sldLayoutId id="2147483919" r:id="rId271"/>
    <p:sldLayoutId id="2147483920" r:id="rId272"/>
    <p:sldLayoutId id="2147483921" r:id="rId273"/>
    <p:sldLayoutId id="2147483922" r:id="rId274"/>
    <p:sldLayoutId id="2147483923" r:id="rId275"/>
    <p:sldLayoutId id="2147483924" r:id="rId276"/>
    <p:sldLayoutId id="2147483925" r:id="rId277"/>
    <p:sldLayoutId id="2147483926" r:id="rId278"/>
    <p:sldLayoutId id="2147483927" r:id="rId279"/>
    <p:sldLayoutId id="2147483928" r:id="rId280"/>
    <p:sldLayoutId id="2147483929" r:id="rId281"/>
    <p:sldLayoutId id="2147483930" r:id="rId282"/>
    <p:sldLayoutId id="2147483931" r:id="rId283"/>
    <p:sldLayoutId id="2147483932" r:id="rId284"/>
    <p:sldLayoutId id="2147483933" r:id="rId285"/>
    <p:sldLayoutId id="2147483934" r:id="rId286"/>
    <p:sldLayoutId id="2147483935" r:id="rId287"/>
    <p:sldLayoutId id="2147483936" r:id="rId288"/>
    <p:sldLayoutId id="2147483937" r:id="rId289"/>
    <p:sldLayoutId id="2147483938" r:id="rId290"/>
    <p:sldLayoutId id="2147483939" r:id="rId291"/>
    <p:sldLayoutId id="2147483940" r:id="rId292"/>
    <p:sldLayoutId id="2147483941" r:id="rId293"/>
    <p:sldLayoutId id="2147483942" r:id="rId294"/>
    <p:sldLayoutId id="2147483943" r:id="rId295"/>
    <p:sldLayoutId id="2147483944" r:id="rId296"/>
    <p:sldLayoutId id="2147483945" r:id="rId297"/>
    <p:sldLayoutId id="2147483946" r:id="rId298"/>
    <p:sldLayoutId id="2147483947" r:id="rId299"/>
    <p:sldLayoutId id="2147483948" r:id="rId300"/>
    <p:sldLayoutId id="2147483949" r:id="rId301"/>
    <p:sldLayoutId id="2147483950" r:id="rId302"/>
    <p:sldLayoutId id="2147483951" r:id="rId303"/>
    <p:sldLayoutId id="2147483952" r:id="rId304"/>
    <p:sldLayoutId id="2147483953" r:id="rId305"/>
    <p:sldLayoutId id="2147483954" r:id="rId306"/>
    <p:sldLayoutId id="2147483955" r:id="rId307"/>
    <p:sldLayoutId id="2147483956" r:id="rId308"/>
    <p:sldLayoutId id="2147483957" r:id="rId309"/>
    <p:sldLayoutId id="2147483958" r:id="rId310"/>
    <p:sldLayoutId id="2147483959" r:id="rId311"/>
    <p:sldLayoutId id="2147483960" r:id="rId312"/>
    <p:sldLayoutId id="2147483961" r:id="rId313"/>
    <p:sldLayoutId id="2147483962" r:id="rId314"/>
    <p:sldLayoutId id="2147483963" r:id="rId315"/>
    <p:sldLayoutId id="2147483964" r:id="rId316"/>
    <p:sldLayoutId id="2147483965" r:id="rId317"/>
    <p:sldLayoutId id="2147483966" r:id="rId318"/>
    <p:sldLayoutId id="2147483967" r:id="rId319"/>
    <p:sldLayoutId id="2147483968" r:id="rId320"/>
    <p:sldLayoutId id="2147483969" r:id="rId321"/>
    <p:sldLayoutId id="2147483970" r:id="rId322"/>
    <p:sldLayoutId id="2147483971" r:id="rId323"/>
    <p:sldLayoutId id="2147483972" r:id="rId324"/>
    <p:sldLayoutId id="2147483973" r:id="rId325"/>
    <p:sldLayoutId id="2147483974" r:id="rId326"/>
    <p:sldLayoutId id="2147483975" r:id="rId327"/>
    <p:sldLayoutId id="2147483976" r:id="rId328"/>
    <p:sldLayoutId id="2147483977" r:id="rId329"/>
    <p:sldLayoutId id="2147483978" r:id="rId330"/>
    <p:sldLayoutId id="2147483979" r:id="rId331"/>
    <p:sldLayoutId id="2147483980" r:id="rId332"/>
    <p:sldLayoutId id="2147483981" r:id="rId333"/>
    <p:sldLayoutId id="2147483982" r:id="rId334"/>
    <p:sldLayoutId id="2147483983" r:id="rId335"/>
    <p:sldLayoutId id="2147483984" r:id="rId336"/>
    <p:sldLayoutId id="2147483985" r:id="rId337"/>
    <p:sldLayoutId id="2147483986" r:id="rId338"/>
    <p:sldLayoutId id="2147483987" r:id="rId339"/>
    <p:sldLayoutId id="2147483988" r:id="rId340"/>
    <p:sldLayoutId id="2147483989" r:id="rId341"/>
    <p:sldLayoutId id="2147483990" r:id="rId342"/>
    <p:sldLayoutId id="2147483991" r:id="rId343"/>
    <p:sldLayoutId id="2147483992" r:id="rId344"/>
    <p:sldLayoutId id="2147483993" r:id="rId345"/>
    <p:sldLayoutId id="2147483994" r:id="rId346"/>
    <p:sldLayoutId id="2147483995" r:id="rId347"/>
    <p:sldLayoutId id="2147483996" r:id="rId348"/>
    <p:sldLayoutId id="2147483997" r:id="rId349"/>
    <p:sldLayoutId id="2147483998" r:id="rId350"/>
    <p:sldLayoutId id="2147483999" r:id="rId351"/>
    <p:sldLayoutId id="2147484000" r:id="rId352"/>
    <p:sldLayoutId id="2147484001" r:id="rId353"/>
    <p:sldLayoutId id="2147484002" r:id="rId354"/>
    <p:sldLayoutId id="2147484003" r:id="rId355"/>
    <p:sldLayoutId id="2147484004" r:id="rId356"/>
    <p:sldLayoutId id="2147484005" r:id="rId357"/>
    <p:sldLayoutId id="2147484006" r:id="rId358"/>
    <p:sldLayoutId id="2147484007" r:id="rId359"/>
    <p:sldLayoutId id="2147484008" r:id="rId360"/>
    <p:sldLayoutId id="2147484009" r:id="rId361"/>
    <p:sldLayoutId id="2147484010" r:id="rId362"/>
    <p:sldLayoutId id="2147484011" r:id="rId363"/>
    <p:sldLayoutId id="2147484012" r:id="rId364"/>
    <p:sldLayoutId id="2147484013" r:id="rId365"/>
    <p:sldLayoutId id="2147484014" r:id="rId366"/>
    <p:sldLayoutId id="2147484015" r:id="rId367"/>
    <p:sldLayoutId id="2147484016" r:id="rId368"/>
    <p:sldLayoutId id="2147484017" r:id="rId369"/>
    <p:sldLayoutId id="2147484018" r:id="rId370"/>
    <p:sldLayoutId id="2147484019" r:id="rId371"/>
    <p:sldLayoutId id="2147484020" r:id="rId372"/>
    <p:sldLayoutId id="2147484021" r:id="rId373"/>
    <p:sldLayoutId id="2147484022" r:id="rId374"/>
    <p:sldLayoutId id="2147484023" r:id="rId375"/>
    <p:sldLayoutId id="2147484024" r:id="rId376"/>
    <p:sldLayoutId id="2147484025" r:id="rId377"/>
    <p:sldLayoutId id="2147484026" r:id="rId378"/>
    <p:sldLayoutId id="2147484027" r:id="rId379"/>
    <p:sldLayoutId id="2147484028" r:id="rId380"/>
    <p:sldLayoutId id="2147484029" r:id="rId381"/>
    <p:sldLayoutId id="2147484030" r:id="rId382"/>
    <p:sldLayoutId id="2147484031" r:id="rId383"/>
    <p:sldLayoutId id="2147484032" r:id="rId384"/>
    <p:sldLayoutId id="2147484033" r:id="rId385"/>
    <p:sldLayoutId id="2147484034" r:id="rId386"/>
    <p:sldLayoutId id="2147484035" r:id="rId387"/>
    <p:sldLayoutId id="2147484036" r:id="rId388"/>
    <p:sldLayoutId id="2147484037" r:id="rId389"/>
    <p:sldLayoutId id="2147484038" r:id="rId390"/>
    <p:sldLayoutId id="2147484039" r:id="rId391"/>
    <p:sldLayoutId id="2147484040" r:id="rId392"/>
    <p:sldLayoutId id="2147484041" r:id="rId393"/>
    <p:sldLayoutId id="2147484042" r:id="rId394"/>
    <p:sldLayoutId id="2147484043" r:id="rId395"/>
    <p:sldLayoutId id="2147484044" r:id="rId396"/>
    <p:sldLayoutId id="2147484045" r:id="rId397"/>
    <p:sldLayoutId id="2147484046" r:id="rId398"/>
    <p:sldLayoutId id="2147484047" r:id="rId399"/>
    <p:sldLayoutId id="2147484048" r:id="rId400"/>
    <p:sldLayoutId id="2147484049" r:id="rId401"/>
    <p:sldLayoutId id="2147484050" r:id="rId402"/>
    <p:sldLayoutId id="2147484051" r:id="rId403"/>
    <p:sldLayoutId id="2147484052" r:id="rId404"/>
    <p:sldLayoutId id="2147484053" r:id="rId405"/>
    <p:sldLayoutId id="2147484054" r:id="rId406"/>
    <p:sldLayoutId id="2147484055" r:id="rId407"/>
    <p:sldLayoutId id="2147484056" r:id="rId408"/>
    <p:sldLayoutId id="2147484057" r:id="rId409"/>
    <p:sldLayoutId id="2147484058" r:id="rId410"/>
    <p:sldLayoutId id="2147484059" r:id="rId411"/>
    <p:sldLayoutId id="2147484060" r:id="rId412"/>
    <p:sldLayoutId id="2147484061" r:id="rId413"/>
    <p:sldLayoutId id="2147484062" r:id="rId414"/>
    <p:sldLayoutId id="2147484063" r:id="rId415"/>
    <p:sldLayoutId id="2147484064" r:id="rId416"/>
    <p:sldLayoutId id="2147484065" r:id="rId417"/>
    <p:sldLayoutId id="2147484066" r:id="rId418"/>
    <p:sldLayoutId id="2147484067" r:id="rId419"/>
    <p:sldLayoutId id="2147484068" r:id="rId420"/>
    <p:sldLayoutId id="2147484069" r:id="rId421"/>
    <p:sldLayoutId id="2147484070" r:id="rId422"/>
    <p:sldLayoutId id="2147484071" r:id="rId423"/>
    <p:sldLayoutId id="2147484072" r:id="rId424"/>
    <p:sldLayoutId id="2147484073" r:id="rId425"/>
    <p:sldLayoutId id="2147484074" r:id="rId426"/>
    <p:sldLayoutId id="2147484075" r:id="rId427"/>
    <p:sldLayoutId id="2147484076" r:id="rId428"/>
    <p:sldLayoutId id="2147484077" r:id="rId429"/>
    <p:sldLayoutId id="2147484078" r:id="rId430"/>
    <p:sldLayoutId id="2147484079" r:id="rId431"/>
    <p:sldLayoutId id="2147484080" r:id="rId432"/>
    <p:sldLayoutId id="2147484081" r:id="rId433"/>
    <p:sldLayoutId id="2147484082" r:id="rId434"/>
    <p:sldLayoutId id="2147484083" r:id="rId435"/>
    <p:sldLayoutId id="2147484084" r:id="rId436"/>
    <p:sldLayoutId id="2147484085" r:id="rId437"/>
    <p:sldLayoutId id="2147484086" r:id="rId438"/>
    <p:sldLayoutId id="2147484087" r:id="rId439"/>
    <p:sldLayoutId id="2147484088" r:id="rId440"/>
    <p:sldLayoutId id="2147484089" r:id="rId441"/>
    <p:sldLayoutId id="2147484090" r:id="rId442"/>
    <p:sldLayoutId id="2147484091" r:id="rId443"/>
    <p:sldLayoutId id="2147484092" r:id="rId444"/>
    <p:sldLayoutId id="2147484093" r:id="rId445"/>
    <p:sldLayoutId id="2147484094" r:id="rId446"/>
    <p:sldLayoutId id="2147484095" r:id="rId447"/>
    <p:sldLayoutId id="2147484096" r:id="rId448"/>
    <p:sldLayoutId id="2147484097" r:id="rId449"/>
    <p:sldLayoutId id="2147484098" r:id="rId450"/>
    <p:sldLayoutId id="2147484099" r:id="rId451"/>
    <p:sldLayoutId id="2147484100" r:id="rId452"/>
    <p:sldLayoutId id="2147484101" r:id="rId453"/>
    <p:sldLayoutId id="2147484102" r:id="rId454"/>
    <p:sldLayoutId id="2147484103" r:id="rId455"/>
    <p:sldLayoutId id="2147484104" r:id="rId456"/>
    <p:sldLayoutId id="2147484105" r:id="rId457"/>
    <p:sldLayoutId id="2147484106" r:id="rId458"/>
    <p:sldLayoutId id="2147484107" r:id="rId459"/>
    <p:sldLayoutId id="2147484108" r:id="rId460"/>
    <p:sldLayoutId id="2147484109" r:id="rId461"/>
    <p:sldLayoutId id="2147484110" r:id="rId462"/>
    <p:sldLayoutId id="2147484111" r:id="rId463"/>
    <p:sldLayoutId id="2147484112" r:id="rId464"/>
    <p:sldLayoutId id="2147484113" r:id="rId465"/>
    <p:sldLayoutId id="2147484114" r:id="rId466"/>
    <p:sldLayoutId id="2147484115" r:id="rId467"/>
    <p:sldLayoutId id="2147484116" r:id="rId468"/>
    <p:sldLayoutId id="2147484117" r:id="rId469"/>
    <p:sldLayoutId id="2147484118" r:id="rId470"/>
    <p:sldLayoutId id="2147484119" r:id="rId471"/>
    <p:sldLayoutId id="2147484120" r:id="rId472"/>
    <p:sldLayoutId id="2147484121" r:id="rId473"/>
    <p:sldLayoutId id="2147484122" r:id="rId474"/>
    <p:sldLayoutId id="2147484123" r:id="rId475"/>
    <p:sldLayoutId id="2147484124" r:id="rId476"/>
    <p:sldLayoutId id="2147484125" r:id="rId477"/>
    <p:sldLayoutId id="2147484126" r:id="rId478"/>
    <p:sldLayoutId id="2147484127" r:id="rId479"/>
    <p:sldLayoutId id="2147484128" r:id="rId480"/>
    <p:sldLayoutId id="2147484129" r:id="rId481"/>
    <p:sldLayoutId id="2147484130" r:id="rId482"/>
    <p:sldLayoutId id="2147484131" r:id="rId483"/>
    <p:sldLayoutId id="2147484132" r:id="rId484"/>
    <p:sldLayoutId id="2147484133" r:id="rId485"/>
    <p:sldLayoutId id="2147484134" r:id="rId486"/>
    <p:sldLayoutId id="2147484135" r:id="rId487"/>
    <p:sldLayoutId id="2147484136" r:id="rId488"/>
    <p:sldLayoutId id="2147484137" r:id="rId489"/>
    <p:sldLayoutId id="2147484138" r:id="rId490"/>
    <p:sldLayoutId id="2147484139" r:id="rId491"/>
    <p:sldLayoutId id="2147484140" r:id="rId492"/>
    <p:sldLayoutId id="2147484141" r:id="rId493"/>
    <p:sldLayoutId id="2147484142" r:id="rId494"/>
    <p:sldLayoutId id="2147484143" r:id="rId495"/>
    <p:sldLayoutId id="2147484144" r:id="rId496"/>
    <p:sldLayoutId id="2147484145" r:id="rId497"/>
    <p:sldLayoutId id="2147484146" r:id="rId498"/>
    <p:sldLayoutId id="2147484147" r:id="rId499"/>
    <p:sldLayoutId id="2147484148" r:id="rId500"/>
    <p:sldLayoutId id="2147484149" r:id="rId501"/>
    <p:sldLayoutId id="2147484150" r:id="rId502"/>
    <p:sldLayoutId id="2147484151" r:id="rId503"/>
    <p:sldLayoutId id="2147484152" r:id="rId504"/>
    <p:sldLayoutId id="2147484153" r:id="rId505"/>
    <p:sldLayoutId id="2147484154" r:id="rId506"/>
    <p:sldLayoutId id="2147484155" r:id="rId507"/>
    <p:sldLayoutId id="2147484156" r:id="rId508"/>
    <p:sldLayoutId id="2147484157" r:id="rId509"/>
    <p:sldLayoutId id="2147484158" r:id="rId510"/>
    <p:sldLayoutId id="2147484159" r:id="rId511"/>
    <p:sldLayoutId id="2147484160" r:id="rId512"/>
    <p:sldLayoutId id="2147484161" r:id="rId5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265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115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965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7965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-19685" y="1891665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smtClean="0">
                <a:sym typeface="+mn-ea"/>
              </a:rPr>
              <a:t>国安社区门店管理系统</a:t>
            </a:r>
            <a:r>
              <a:rPr kumimoji="1" lang="zh-CN" altLang="en-US" sz="3200" b="1" dirty="0" smtClean="0">
                <a:sym typeface="+mn-ea"/>
              </a:rPr>
              <a:t/>
            </a:r>
            <a:br>
              <a:rPr kumimoji="1" lang="zh-CN" altLang="en-US" sz="3200" b="1" dirty="0" smtClean="0">
                <a:sym typeface="+mn-ea"/>
              </a:rPr>
            </a:br>
            <a:r>
              <a:rPr kumimoji="1" lang="zh-CN" altLang="en-US" sz="3200" b="1" dirty="0" smtClean="0">
                <a:sym typeface="+mn-ea"/>
              </a:rPr>
              <a:t>门店考勤录入功能说明手册</a:t>
            </a:r>
          </a:p>
        </p:txBody>
      </p:sp>
      <p:sp>
        <p:nvSpPr>
          <p:cNvPr id="4" name="文本占位符 7"/>
          <p:cNvSpPr txBox="1"/>
          <p:nvPr/>
        </p:nvSpPr>
        <p:spPr>
          <a:xfrm>
            <a:off x="4095206" y="3793259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5" name="文本占位符 7"/>
          <p:cNvSpPr txBox="1"/>
          <p:nvPr/>
        </p:nvSpPr>
        <p:spPr>
          <a:xfrm>
            <a:off x="4104779" y="4063064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2" name="文本占位符 7"/>
          <p:cNvSpPr txBox="1"/>
          <p:nvPr/>
        </p:nvSpPr>
        <p:spPr>
          <a:xfrm>
            <a:off x="4991100" y="3597318"/>
            <a:ext cx="2978611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汇报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部门：数据开发部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门店考勤录入</a:t>
            </a:r>
            <a:endParaRPr kumimoji="1" lang="zh-CN" altLang="en-US" sz="1800" dirty="0"/>
          </a:p>
        </p:txBody>
      </p:sp>
      <p:pic>
        <p:nvPicPr>
          <p:cNvPr id="9" name="图片 8" descr="C:\Users\Administrator\Desktop\QQ截图20170728140347.pngQQ截图2017072814034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2450" y="923925"/>
            <a:ext cx="7399020" cy="36302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0385" y="2352040"/>
            <a:ext cx="1529715" cy="29591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728663"/>
            <a:ext cx="74676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门店考勤录入</a:t>
            </a:r>
            <a:endParaRPr kumimoji="1" lang="zh-CN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2273935" y="3132455"/>
            <a:ext cx="5384165" cy="109601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门店考勤录入</a:t>
            </a:r>
            <a:endParaRPr kumimoji="1" lang="zh-CN" altLang="en-US" sz="1800" dirty="0"/>
          </a:p>
        </p:txBody>
      </p:sp>
      <p:pic>
        <p:nvPicPr>
          <p:cNvPr id="9" name="图片 8" descr="C:\Users\Administrator\Desktop\QQ截图20170728140347.pngQQ截图2017072814034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2944" y="823467"/>
            <a:ext cx="7041515" cy="33039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31160" y="1837055"/>
            <a:ext cx="2948940" cy="16319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974715" y="1999615"/>
            <a:ext cx="127635" cy="43200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597650" y="1296670"/>
            <a:ext cx="369570" cy="16319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17160" y="1497965"/>
            <a:ext cx="250761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只保存不提交，则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HR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看不到考勤</a:t>
            </a:r>
            <a:endParaRPr lang="zh-CN" altLang="zh-CN" sz="1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05040" y="2007870"/>
            <a:ext cx="127635" cy="43200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88490" y="4213860"/>
            <a:ext cx="571881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其中日期列表项</a:t>
            </a:r>
            <a:r>
              <a:rPr kumimoji="1" lang="zh-CN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、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倒休、法定加班（时）手动输入</a:t>
            </a:r>
            <a:r>
              <a:rPr kumimoji="1"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，其他项为保存后均为计算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得出</a:t>
            </a:r>
            <a:endParaRPr lang="zh-CN" altLang="zh-CN" sz="1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30" y="2010762"/>
            <a:ext cx="8295187" cy="1173685"/>
          </a:xfrm>
        </p:spPr>
        <p:txBody>
          <a:bodyPr/>
          <a:lstStyle/>
          <a:p>
            <a:pPr algn="ctr"/>
            <a:r>
              <a:rPr lang="zh-CN" altLang="zh-CN" b="1"/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58</Words>
  <Application>Microsoft Office PowerPoint</Application>
  <PresentationFormat>自定义</PresentationFormat>
  <Paragraphs>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国安社区门店管理系统 门店考勤录入功能说明手册</vt:lpstr>
      <vt:lpstr>门店考勤录入</vt:lpstr>
      <vt:lpstr>门店考勤录入</vt:lpstr>
      <vt:lpstr>门店考勤录入</vt:lpstr>
      <vt:lpstr>谢 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1190</cp:revision>
  <dcterms:created xsi:type="dcterms:W3CDTF">2014-05-06T11:18:00Z</dcterms:created>
  <dcterms:modified xsi:type="dcterms:W3CDTF">2018-05-18T07:38:39Z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