
<file path=[Content_Types].xml><?xml version="1.0" encoding="utf-8"?>
<Types xmlns="http://schemas.openxmlformats.org/package/2006/content-types"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55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512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96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s/slide22.xml" ContentType="application/vnd.openxmlformats-officedocument.presentationml.slide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51.xml" ContentType="application/vnd.openxmlformats-officedocument.presentationml.slideLayout+xml"/>
  <Override PartName="/docProps/custom.xml" ContentType="application/vnd.openxmlformats-officedocument.custom-properties+xml"/>
  <Override PartName="/ppt/slideLayouts/slideLayout24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7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94.xml" ContentType="application/vnd.openxmlformats-officedocument.presentationml.slideLayout+xml"/>
  <Default Extension="jpeg" ContentType="image/jpeg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9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6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2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602" r:id="rId3"/>
    <p:sldId id="603" r:id="rId4"/>
    <p:sldId id="604" r:id="rId5"/>
    <p:sldId id="618" r:id="rId6"/>
    <p:sldId id="606" r:id="rId7"/>
    <p:sldId id="607" r:id="rId8"/>
    <p:sldId id="608" r:id="rId9"/>
    <p:sldId id="619" r:id="rId10"/>
    <p:sldId id="609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13" r:id="rId20"/>
    <p:sldId id="615" r:id="rId21"/>
    <p:sldId id="616" r:id="rId22"/>
    <p:sldId id="621" r:id="rId23"/>
    <p:sldId id="654" r:id="rId24"/>
    <p:sldId id="655" r:id="rId25"/>
    <p:sldId id="656" r:id="rId26"/>
    <p:sldId id="664" r:id="rId27"/>
    <p:sldId id="660" r:id="rId28"/>
    <p:sldId id="661" r:id="rId29"/>
    <p:sldId id="555" r:id="rId30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7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6"/>
      </p:cViewPr>
      <p:guideLst>
        <p:guide orient="horz" pos="2878"/>
        <p:guide orient="horz" pos="1309"/>
        <p:guide orient="horz" pos="540"/>
        <p:guide pos="196"/>
        <p:guide pos="5082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54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1800" smtClean="0">
                <a:sym typeface="+mn-ea"/>
              </a:rPr>
              <a:t>国安社区门店管理系统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地采信息录入功能</a:t>
            </a:r>
            <a:r>
              <a:rPr kumimoji="1" lang="zh-CN" altLang="en-US" sz="2800" b="1" dirty="0">
                <a:sym typeface="+mn-ea"/>
              </a:rPr>
              <a:t>说明手册</a:t>
            </a:r>
            <a:endParaRPr kumimoji="1" lang="zh-CN" altLang="en-US" sz="2800" b="1" dirty="0" smtClean="0">
              <a:sym typeface="+mn-ea"/>
            </a:endParaRP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3654301" y="3841140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地</a:t>
            </a:r>
            <a:r>
              <a:rPr kumimoji="1" lang="zh-CN" altLang="en-US" sz="1800" b="1" dirty="0" smtClean="0"/>
              <a:t>采信息录入功能目录</a:t>
            </a:r>
            <a:endParaRPr kumimoji="1"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423000" y="960388"/>
            <a:ext cx="25241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r>
              <a:rPr lang="zh-CN" altLang="en-US" b="1" dirty="0"/>
              <a:t>一、</a:t>
            </a:r>
            <a:r>
              <a:rPr lang="en-US" altLang="zh-CN" b="1" dirty="0"/>
              <a:t>Web</a:t>
            </a:r>
            <a:r>
              <a:rPr lang="zh-CN" altLang="en-US" b="1" dirty="0"/>
              <a:t>端页面</a:t>
            </a:r>
            <a:endParaRPr lang="en-US" altLang="zh-CN" b="1" dirty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地址信息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①街道信息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②社区信息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③小区信息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④房屋信息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⑤楼房信息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 smtClean="0"/>
              <a:t>		</a:t>
            </a:r>
          </a:p>
          <a:p>
            <a:pPr marL="635" indent="0">
              <a:buNone/>
            </a:pPr>
            <a:r>
              <a:rPr lang="en-US" altLang="zh-CN" dirty="0" smtClean="0"/>
              <a:t>		</a:t>
            </a:r>
          </a:p>
          <a:p>
            <a:pPr marL="635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2169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000" y="2282426"/>
            <a:ext cx="7700064" cy="220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248" y="704169"/>
            <a:ext cx="7693816" cy="133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小区信息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529892" y="1376875"/>
            <a:ext cx="1032958" cy="13125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4014" y="1011893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点击添加</a:t>
            </a:r>
            <a:r>
              <a:rPr lang="zh-CN" altLang="en-US" sz="1400" b="1" dirty="0">
                <a:solidFill>
                  <a:srgbClr val="FF0000"/>
                </a:solidFill>
              </a:rPr>
              <a:t>弹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3544" y="3236574"/>
            <a:ext cx="166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带*号为必填项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33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1" y="719679"/>
            <a:ext cx="7670202" cy="35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V="1">
            <a:off x="6099586" y="1425081"/>
            <a:ext cx="846268" cy="392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06146" y="1731973"/>
            <a:ext cx="196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点击拆分按钮对小区进行拆分（仅楼房可拆分）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9883" y="3551521"/>
            <a:ext cx="209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合并功能暂未开放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838277" y="3436062"/>
            <a:ext cx="371139" cy="1154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lang="zh-CN" altLang="en-US" b="1" dirty="0" smtClean="0"/>
              <a:t>小区信息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67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275" y="884432"/>
            <a:ext cx="8123238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524" y="3072223"/>
            <a:ext cx="1434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可给小区加备注名称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398086" y="2526119"/>
            <a:ext cx="290456" cy="54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43297" y="3312649"/>
            <a:ext cx="1907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点击选择楼房，可弹出楼房信息列表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86860" y="2799171"/>
            <a:ext cx="290456" cy="54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8354" y="1534585"/>
            <a:ext cx="2169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小区名称是系统自动生成的，不可更改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330414" y="1704881"/>
            <a:ext cx="557940" cy="197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lang="zh-CN" altLang="en-US" b="1" dirty="0" smtClean="0"/>
              <a:t>小区信息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38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3567" y="671270"/>
            <a:ext cx="3316306" cy="310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1957" y="1037738"/>
            <a:ext cx="4224804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98085" y="1638825"/>
            <a:ext cx="1237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选择要划分的楼房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054249" y="2259106"/>
            <a:ext cx="580914" cy="5621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054249" y="3012141"/>
            <a:ext cx="3162749" cy="3973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9911" y="3775934"/>
            <a:ext cx="1655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点击加号可增加新划分的小区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740097" y="3119718"/>
            <a:ext cx="346824" cy="647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lang="zh-CN" altLang="en-US" b="1" dirty="0" smtClean="0"/>
              <a:t>小区信息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35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244" y="731520"/>
            <a:ext cx="7796455" cy="359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20347" y="1398494"/>
            <a:ext cx="187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点击删除按钮可对小区楼房重新拆分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690795" y="1204857"/>
            <a:ext cx="677732" cy="387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207162" y="3496235"/>
            <a:ext cx="494852" cy="333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817" y="2831981"/>
            <a:ext cx="1538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小区拆分核实无误后，点击确定按钮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lang="zh-CN" altLang="en-US" b="1" dirty="0" smtClean="0"/>
              <a:t>小区信息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98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313" y="774551"/>
            <a:ext cx="7918450" cy="343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3111" y="2755848"/>
            <a:ext cx="29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拆分成功后，显示到列表中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lang="zh-CN" altLang="en-US" b="1" dirty="0" smtClean="0"/>
              <a:t>小区信息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17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314" y="2169558"/>
            <a:ext cx="7741686" cy="216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758" y="844327"/>
            <a:ext cx="7736242" cy="11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小区信息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3424" y="1427051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点击修改弹出下一页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917812" y="1861073"/>
            <a:ext cx="800100" cy="6169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58390" y="2216434"/>
            <a:ext cx="305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社区名称、小区名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街名、小区地址、小区类别、负责人均可进行修改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27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278" y="768095"/>
            <a:ext cx="7677722" cy="351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小区信息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2224" y="1181311"/>
            <a:ext cx="256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可根据不同字段进行查询。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44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地</a:t>
            </a:r>
            <a:r>
              <a:rPr kumimoji="1" lang="zh-CN" altLang="en-US" sz="1800" b="1" dirty="0" smtClean="0"/>
              <a:t>采信息录入功能目录</a:t>
            </a:r>
            <a:endParaRPr kumimoji="1"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423000" y="960388"/>
            <a:ext cx="25241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r>
              <a:rPr lang="zh-CN" altLang="en-US" b="1" dirty="0"/>
              <a:t>一、</a:t>
            </a:r>
            <a:r>
              <a:rPr lang="en-US" altLang="zh-CN" b="1" dirty="0"/>
              <a:t>Web</a:t>
            </a:r>
            <a:r>
              <a:rPr lang="zh-CN" altLang="en-US" b="1" dirty="0"/>
              <a:t>端页面</a:t>
            </a:r>
            <a:endParaRPr lang="en-US" altLang="zh-CN" b="1" dirty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地址信息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①街道信息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②社区信息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③小区信息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④房屋信息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r>
              <a:rPr lang="zh-CN" altLang="en-US" dirty="0" smtClean="0"/>
              <a:t>⑤楼房信息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0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地</a:t>
            </a:r>
            <a:r>
              <a:rPr kumimoji="1" lang="zh-CN" altLang="en-US" sz="1800" b="1" dirty="0" smtClean="0"/>
              <a:t>采信息录入功能目录</a:t>
            </a:r>
            <a:endParaRPr kumimoji="1"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423000" y="960388"/>
            <a:ext cx="2524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r>
              <a:rPr lang="zh-CN" altLang="en-US" b="1" dirty="0"/>
              <a:t>一、</a:t>
            </a:r>
            <a:r>
              <a:rPr lang="en-US" altLang="zh-CN" b="1" dirty="0"/>
              <a:t>Web</a:t>
            </a:r>
            <a:r>
              <a:rPr lang="zh-CN" altLang="en-US" b="1" dirty="0"/>
              <a:t>端页面</a:t>
            </a:r>
            <a:endParaRPr lang="en-US" altLang="zh-CN" b="1" dirty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地址信息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①街道信息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②社区信息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③小区信息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④房屋信息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⑤楼房信息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887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房屋信息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4" y="678759"/>
            <a:ext cx="7820026" cy="116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374" y="2085975"/>
            <a:ext cx="79089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6819900" y="1263304"/>
            <a:ext cx="800100" cy="905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70075" y="864687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点击添加</a:t>
            </a:r>
            <a:r>
              <a:rPr lang="zh-CN" altLang="en-US" sz="1400" b="1" dirty="0">
                <a:solidFill>
                  <a:srgbClr val="FF0000"/>
                </a:solidFill>
              </a:rPr>
              <a:t>弹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7775" y="2940992"/>
            <a:ext cx="3205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所有带*的为必填内容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9675" y="2856333"/>
            <a:ext cx="89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房屋类型可选择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9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房屋信息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276" y="666750"/>
            <a:ext cx="7886700" cy="129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275" y="2315006"/>
            <a:ext cx="7886701" cy="211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03425" y="1403542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点击修改弹出下一页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994012" y="1711319"/>
            <a:ext cx="800100" cy="7004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6548" y="3305390"/>
            <a:ext cx="232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带*内容为必填，所有内容均可对其进行修改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2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房屋信息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6" y="697808"/>
            <a:ext cx="7839074" cy="365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62362" y="2356089"/>
            <a:ext cx="256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可根据不同字段进行查询。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56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地</a:t>
            </a:r>
            <a:r>
              <a:rPr kumimoji="1" lang="zh-CN" altLang="en-US" sz="1800" b="1" dirty="0" smtClean="0"/>
              <a:t>采信息录入功能目录</a:t>
            </a:r>
            <a:endParaRPr kumimoji="1"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423000" y="960388"/>
            <a:ext cx="25241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r>
              <a:rPr lang="zh-CN" altLang="en-US" b="1" dirty="0"/>
              <a:t>一、</a:t>
            </a:r>
            <a:r>
              <a:rPr lang="en-US" altLang="zh-CN" b="1" dirty="0"/>
              <a:t>Web</a:t>
            </a:r>
            <a:r>
              <a:rPr lang="zh-CN" altLang="en-US" b="1" dirty="0"/>
              <a:t>端页面</a:t>
            </a:r>
            <a:endParaRPr lang="en-US" altLang="zh-CN" b="1" dirty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地址信息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①街道信息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②社区信息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③小区信息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④房屋信息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r>
              <a:rPr lang="zh-CN" altLang="en-US" dirty="0" smtClean="0">
                <a:solidFill>
                  <a:srgbClr val="FF0000"/>
                </a:solidFill>
              </a:rPr>
              <a:t>⑤楼房信息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0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楼房信息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25" y="776288"/>
            <a:ext cx="7758976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579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楼房信息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914400"/>
            <a:ext cx="76140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71862" y="3181350"/>
            <a:ext cx="256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带*为必填项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9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楼房信息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800" y="745433"/>
            <a:ext cx="7758975" cy="141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575" y="2362200"/>
            <a:ext cx="77187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70024" y="1922358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点击修改弹出下一页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536812" y="1922358"/>
            <a:ext cx="1042988" cy="85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36449" y="3495675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对内容进行修改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9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楼房信息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09625"/>
            <a:ext cx="7711562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138612" y="2667000"/>
            <a:ext cx="256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勾选后进行批量删除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0262" y="3673644"/>
            <a:ext cx="138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可单条删除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9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楼房信息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62000"/>
            <a:ext cx="7614000" cy="333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57562" y="1968669"/>
            <a:ext cx="256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根据不同条件进行查询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9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676" y="1813765"/>
            <a:ext cx="7832724" cy="2648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街道信息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700" y="684449"/>
            <a:ext cx="7850700" cy="103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6838950" y="1199474"/>
            <a:ext cx="800100" cy="905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46275" y="687286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点击添加</a:t>
            </a:r>
            <a:r>
              <a:rPr lang="zh-CN" altLang="en-US" sz="1400" b="1" dirty="0">
                <a:solidFill>
                  <a:srgbClr val="FF0000"/>
                </a:solidFill>
              </a:rPr>
              <a:t>弹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4775" y="2585290"/>
            <a:ext cx="350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所有带*的为必填内容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3575" y="3747192"/>
            <a:ext cx="10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点击可添加负责人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4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001" y="1887774"/>
            <a:ext cx="7730400" cy="2560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街道信息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3000" y="742951"/>
            <a:ext cx="7730400" cy="105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46274" y="1105235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点击修改弹出下一页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013062" y="1652249"/>
            <a:ext cx="800100" cy="7004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34462" y="3094829"/>
            <a:ext cx="1933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街道名称、街道国标码、负责人均可进行修改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7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1800" b="1" dirty="0" smtClean="0"/>
              <a:t>街道信息</a:t>
            </a:r>
            <a:endParaRPr lang="zh-CN" altLang="en-US" sz="1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752475"/>
            <a:ext cx="78771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62337" y="2412664"/>
            <a:ext cx="256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可根据不同字段进行查询。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4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/>
              <a:t>地</a:t>
            </a:r>
            <a:r>
              <a:rPr kumimoji="1" lang="zh-CN" altLang="en-US" sz="1800" b="1" dirty="0" smtClean="0"/>
              <a:t>采信息录入功能目录</a:t>
            </a:r>
            <a:endParaRPr kumimoji="1"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423000" y="960388"/>
            <a:ext cx="25241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r>
              <a:rPr lang="zh-CN" altLang="en-US" b="1" dirty="0"/>
              <a:t>一、</a:t>
            </a:r>
            <a:r>
              <a:rPr lang="en-US" altLang="zh-CN" b="1" dirty="0"/>
              <a:t>Web</a:t>
            </a:r>
            <a:r>
              <a:rPr lang="zh-CN" altLang="en-US" b="1" dirty="0"/>
              <a:t>端页面</a:t>
            </a:r>
            <a:endParaRPr lang="en-US" altLang="zh-CN" b="1" dirty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地址信息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①街道信息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②社区信息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③小区信息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④房屋信息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⑤楼房信息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9092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963" y="2190750"/>
            <a:ext cx="7818437" cy="227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社区信息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963" y="688284"/>
            <a:ext cx="7818437" cy="135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6762750" y="1376875"/>
            <a:ext cx="800100" cy="905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0075" y="864687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点击添加</a:t>
            </a:r>
            <a:r>
              <a:rPr lang="zh-CN" altLang="en-US" sz="1400" b="1" dirty="0">
                <a:solidFill>
                  <a:srgbClr val="FF0000"/>
                </a:solidFill>
              </a:rPr>
              <a:t>弹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4405" y="3128933"/>
            <a:ext cx="2632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所有带*的为必填内容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8937" y="3825201"/>
            <a:ext cx="10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点击可添加负责人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4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9776"/>
            <a:ext cx="7858125" cy="241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社区信息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695325"/>
            <a:ext cx="78581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51024" y="1112548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点击修改弹出下一页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917812" y="1659562"/>
            <a:ext cx="800100" cy="7004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33862" y="3095625"/>
            <a:ext cx="279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社区名称、社区国标码、负责人均可进行修改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21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社区信息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326" y="697808"/>
            <a:ext cx="7858124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5662" y="2412664"/>
            <a:ext cx="2566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可根据不同字段进行查询。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6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413</Words>
  <Application>Microsoft Office PowerPoint</Application>
  <PresentationFormat>自定义</PresentationFormat>
  <Paragraphs>109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国安社区门店管理系统 地采信息录入功能说明手册</vt:lpstr>
      <vt:lpstr>地采信息录入功能目录</vt:lpstr>
      <vt:lpstr>街道信息</vt:lpstr>
      <vt:lpstr>街道信息</vt:lpstr>
      <vt:lpstr>街道信息</vt:lpstr>
      <vt:lpstr>地采信息录入功能目录</vt:lpstr>
      <vt:lpstr>社区信息</vt:lpstr>
      <vt:lpstr>社区信息</vt:lpstr>
      <vt:lpstr>社区信息</vt:lpstr>
      <vt:lpstr>地采信息录入功能目录</vt:lpstr>
      <vt:lpstr>小区信息</vt:lpstr>
      <vt:lpstr>小区信息</vt:lpstr>
      <vt:lpstr>小区信息</vt:lpstr>
      <vt:lpstr>小区信息</vt:lpstr>
      <vt:lpstr>小区信息</vt:lpstr>
      <vt:lpstr>小区信息</vt:lpstr>
      <vt:lpstr>小区信息</vt:lpstr>
      <vt:lpstr>小区信息</vt:lpstr>
      <vt:lpstr>地采信息录入功能目录</vt:lpstr>
      <vt:lpstr>房屋信息</vt:lpstr>
      <vt:lpstr>房屋信息</vt:lpstr>
      <vt:lpstr>房屋信息</vt:lpstr>
      <vt:lpstr>地采信息录入功能目录</vt:lpstr>
      <vt:lpstr>楼房信息</vt:lpstr>
      <vt:lpstr>楼房信息</vt:lpstr>
      <vt:lpstr>楼房信息</vt:lpstr>
      <vt:lpstr>楼房信息</vt:lpstr>
      <vt:lpstr>楼房信息</vt:lpstr>
      <vt:lpstr>谢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1021</cp:revision>
  <dcterms:created xsi:type="dcterms:W3CDTF">2014-05-06T11:18:00Z</dcterms:created>
  <dcterms:modified xsi:type="dcterms:W3CDTF">2018-05-18T07:38:18Z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