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617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555" r:id="rId11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72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smtClean="0">
                <a:sym typeface="+mn-ea"/>
              </a:rPr>
              <a:t>国安社区门店管理系统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地采信息录入功能</a:t>
            </a:r>
            <a:r>
              <a:rPr kumimoji="1" lang="zh-CN" altLang="en-US" sz="2800" b="1" dirty="0">
                <a:sym typeface="+mn-ea"/>
              </a:rPr>
              <a:t>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商业信息</a:t>
            </a:r>
            <a:endParaRPr lang="en-US" altLang="zh-CN" dirty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写字楼信息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15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425" y="714376"/>
            <a:ext cx="78200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商业信息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424" y="2209801"/>
            <a:ext cx="78200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579675" y="1263304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9850" y="86468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7050" y="267710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所有带*的为必填内容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8724" y="4134316"/>
            <a:ext cx="126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可添加负责人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8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商业信息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850" y="685801"/>
            <a:ext cx="7791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850" y="1990726"/>
            <a:ext cx="7791449" cy="241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953250" y="1433175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3425" y="86747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3498" y="3308644"/>
            <a:ext cx="221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所有内容均可进行修改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9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764484"/>
            <a:ext cx="7772400" cy="362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商业信息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1648" y="1638792"/>
            <a:ext cx="297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可根据不同的条件进行查询和导出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商业信息</a:t>
            </a:r>
            <a:endParaRPr lang="en-US" altLang="zh-CN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写字楼信息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6" y="2066925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写字楼信息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6" y="666750"/>
            <a:ext cx="77724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6579675" y="1263304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9850" y="896289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5149" y="3094136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所有带*的为必填内容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8848" y="3961286"/>
            <a:ext cx="15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可添加入驻公司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736" y="3961285"/>
            <a:ext cx="126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可添加负责人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632" y="2028825"/>
            <a:ext cx="7782978" cy="242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写字楼信息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243" y="685800"/>
            <a:ext cx="768575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953250" y="1576050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3424" y="868179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6872" y="3003944"/>
            <a:ext cx="22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除街道外，所有内容均可进行修改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6" y="876300"/>
            <a:ext cx="7943850" cy="351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写字楼信息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0250" y="2545658"/>
            <a:ext cx="297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可根据不同的条件进行查询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2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134</Words>
  <Application>Microsoft Office PowerPoint</Application>
  <PresentationFormat>自定义</PresentationFormat>
  <Paragraphs>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国安社区门店管理系统 地采信息录入功能说明手册</vt:lpstr>
      <vt:lpstr>地采信息录入功能目录</vt:lpstr>
      <vt:lpstr>商业信息</vt:lpstr>
      <vt:lpstr>商业信息</vt:lpstr>
      <vt:lpstr>商业信息</vt:lpstr>
      <vt:lpstr>地采信息录入功能目录</vt:lpstr>
      <vt:lpstr>写字楼信息</vt:lpstr>
      <vt:lpstr>写字楼信息</vt:lpstr>
      <vt:lpstr>写字楼信息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1019</cp:revision>
  <dcterms:created xsi:type="dcterms:W3CDTF">2014-05-06T11:18:00Z</dcterms:created>
  <dcterms:modified xsi:type="dcterms:W3CDTF">2018-05-18T07:38:08Z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