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64" r:id="rId4"/>
    <p:sldId id="265" r:id="rId5"/>
    <p:sldId id="266" r:id="rId6"/>
    <p:sldId id="267" r:id="rId7"/>
    <p:sldId id="276" r:id="rId8"/>
    <p:sldId id="268" r:id="rId9"/>
    <p:sldId id="277" r:id="rId10"/>
    <p:sldId id="269" r:id="rId11"/>
    <p:sldId id="270" r:id="rId12"/>
    <p:sldId id="271" r:id="rId13"/>
    <p:sldId id="279" r:id="rId14"/>
    <p:sldId id="278" r:id="rId15"/>
    <p:sldId id="272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4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3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国安社区门店管理系统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门店划片功能说明手册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80" y="750088"/>
            <a:ext cx="8314600" cy="332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endParaRPr kumimoji="1" lang="zh-CN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8275"/>
            <a:ext cx="8314600" cy="375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84531" y="2092960"/>
            <a:ext cx="1952469" cy="738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两种修改小区的方式：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通过地图修改；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列表选择修改。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通过地图修改小区</a:t>
            </a:r>
            <a:endParaRPr kumimoji="1" lang="zh-CN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25676"/>
            <a:ext cx="8253640" cy="376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491" y="2391172"/>
            <a:ext cx="156594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点击右键可对小区进行解绑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门店划片修改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通过列表修改小区</a:t>
            </a:r>
            <a:endParaRPr kumimoji="1" lang="zh-CN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" y="771197"/>
            <a:ext cx="8047391" cy="371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71811" y="2391172"/>
            <a:ext cx="321186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通过列表对片区内小区进行修改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门店划片查询</a:t>
            </a:r>
            <a:endParaRPr kumimoji="1" lang="zh-CN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6745"/>
            <a:ext cx="8311097" cy="354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945091" y="1714063"/>
            <a:ext cx="334394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可通过各种条件对片区信息进行查询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3682"/>
            <a:ext cx="8324760" cy="37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endParaRPr kumimoji="1" lang="zh-CN" altLang="en-US" sz="1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63138"/>
            <a:ext cx="8355240" cy="369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29051" y="2827280"/>
            <a:ext cx="1807778" cy="738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两种添加小区的方式：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通过地图添加；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列表选择添加。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947339" y="2795750"/>
            <a:ext cx="472965" cy="168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6936829" y="3032233"/>
            <a:ext cx="1282261" cy="168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通过地图添加小区</a:t>
            </a:r>
            <a:endParaRPr kumimoji="1" lang="zh-CN" altLang="en-US" sz="1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3751"/>
            <a:ext cx="8375560" cy="373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3000" y="1073983"/>
            <a:ext cx="1807778" cy="738664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可对小区进行搜索，点击小区可在地图中定位到该小区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9720" y="1981200"/>
            <a:ext cx="1807778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单击要添加的小区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460240" y="2349937"/>
            <a:ext cx="3149600" cy="1856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7182" y="3781008"/>
            <a:ext cx="1807778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点击确定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门店划片添加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通过列表添加小区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5664"/>
            <a:ext cx="8375560" cy="377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33111" y="2773680"/>
            <a:ext cx="1807778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点击加号增加小区</a:t>
            </a:r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门店划片删除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520" y="690330"/>
            <a:ext cx="8371840" cy="365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/>
              <a:t>门店划片功能目录</a:t>
            </a:r>
            <a:endParaRPr kumimoji="1" lang="zh-CN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9920" y="843746"/>
            <a:ext cx="233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、门店划片添加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、门店划片删除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、门店划片修改</a:t>
            </a:r>
            <a:endParaRPr lang="en-US" altLang="zh-CN" sz="16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、门店划片查询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286</Words>
  <Application>Microsoft Office PowerPoint</Application>
  <PresentationFormat>全屏显示(16:9)</PresentationFormat>
  <Paragraphs>43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国安社区门店管理系统 门店划片功能说明手册</vt:lpstr>
      <vt:lpstr>门店划片功能目录</vt:lpstr>
      <vt:lpstr>门店划片添加</vt:lpstr>
      <vt:lpstr>门店划片添加</vt:lpstr>
      <vt:lpstr>门店划片添加——通过地图添加小区</vt:lpstr>
      <vt:lpstr>门店划片添加——通过列表添加小区</vt:lpstr>
      <vt:lpstr>门店划片功能目录</vt:lpstr>
      <vt:lpstr>门店划片删除</vt:lpstr>
      <vt:lpstr>门店划片功能目录</vt:lpstr>
      <vt:lpstr>门店划片修改</vt:lpstr>
      <vt:lpstr>门店划片修改</vt:lpstr>
      <vt:lpstr>门店划片修改——通过地图修改小区</vt:lpstr>
      <vt:lpstr>门店划片修改——通过列表修改小区</vt:lpstr>
      <vt:lpstr>门店划片功能目录</vt:lpstr>
      <vt:lpstr>门店划片查询</vt:lpstr>
      <vt:lpstr>幻灯片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57</cp:revision>
  <dcterms:created xsi:type="dcterms:W3CDTF">2014-05-06T11:18:08Z</dcterms:created>
  <dcterms:modified xsi:type="dcterms:W3CDTF">2018-05-18T07:37:46Z</dcterms:modified>
</cp:coreProperties>
</file>