
<file path=[Content_Types].xml><?xml version="1.0" encoding="utf-8"?>
<Types xmlns="http://schemas.openxmlformats.org/package/2006/content-types">
  <Override PartName="/ppt/slideLayouts/slideLayout307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55.xml" ContentType="application/vnd.openxmlformats-officedocument.presentationml.slideLayout+xml"/>
  <Default Extension="xml" ContentType="application/xml"/>
  <Override PartName="/ppt/slideLayouts/slideLayout24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512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96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51.xml" ContentType="application/vnd.openxmlformats-officedocument.presentationml.slideLayout+xml"/>
  <Override PartName="/docProps/custom.xml" ContentType="application/vnd.openxmlformats-officedocument.custom-properties+xml"/>
  <Override PartName="/ppt/slideLayouts/slideLayout243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74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7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94.xml" ContentType="application/vnd.openxmlformats-officedocument.presentationml.slideLayout+xml"/>
  <Default Extension="jpeg" ContentType="image/jpeg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9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36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34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6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10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33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708" r:id="rId3"/>
    <p:sldId id="695" r:id="rId4"/>
    <p:sldId id="696" r:id="rId5"/>
    <p:sldId id="697" r:id="rId6"/>
    <p:sldId id="698" r:id="rId7"/>
    <p:sldId id="699" r:id="rId8"/>
    <p:sldId id="700" r:id="rId9"/>
    <p:sldId id="707" r:id="rId10"/>
    <p:sldId id="701" r:id="rId11"/>
    <p:sldId id="702" r:id="rId12"/>
    <p:sldId id="703" r:id="rId13"/>
    <p:sldId id="704" r:id="rId14"/>
    <p:sldId id="705" r:id="rId15"/>
    <p:sldId id="706" r:id="rId16"/>
    <p:sldId id="555" r:id="rId17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7" autoAdjust="0"/>
    <p:restoredTop sz="97813" autoAdjust="0"/>
  </p:normalViewPr>
  <p:slideViewPr>
    <p:cSldViewPr snapToGrid="0" snapToObjects="1" showGuides="1">
      <p:cViewPr>
        <p:scale>
          <a:sx n="100" d="100"/>
          <a:sy n="100" d="100"/>
        </p:scale>
        <p:origin x="-894" y="-78"/>
      </p:cViewPr>
      <p:guideLst>
        <p:guide orient="horz" pos="2895"/>
        <p:guide orient="horz" pos="1464"/>
        <p:guide orient="horz" pos="503"/>
        <p:guide pos="200"/>
        <p:guide pos="5062"/>
        <p:guide pos="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国安社区门店管理系统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zh-CN" sz="3200" b="1" dirty="0" smtClean="0">
                <a:sym typeface="+mn-ea"/>
              </a:rPr>
              <a:t>工单管理</a:t>
            </a:r>
            <a:r>
              <a:rPr kumimoji="1" lang="zh-CN" altLang="en-US" sz="3200" b="1" dirty="0" smtClean="0">
                <a:sym typeface="+mn-ea"/>
              </a:rPr>
              <a:t>功能说明手册</a:t>
            </a: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5200650" y="3597318"/>
            <a:ext cx="2769061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dirty="0">
              <a:latin typeface="Hiragino Sans GB W3"/>
              <a:ea typeface="Hiragino Sans GB W3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176" y="723901"/>
            <a:ext cx="77195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6" y="771526"/>
            <a:ext cx="7570274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1" y="762001"/>
            <a:ext cx="7719500" cy="343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781050"/>
            <a:ext cx="78359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50" y="800099"/>
            <a:ext cx="7624250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47975" y="18669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对内容进行修改后，点击保存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762001"/>
            <a:ext cx="7719500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43500" y="18669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根据不同条件进行查询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423000" y="960388"/>
            <a:ext cx="6825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1.App</a:t>
            </a:r>
            <a:r>
              <a:rPr lang="zh-CN" altLang="en-US" dirty="0" smtClean="0">
                <a:solidFill>
                  <a:srgbClr val="FF0000"/>
                </a:solidFill>
              </a:rPr>
              <a:t>填写工单管理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dirty="0" smtClean="0"/>
              <a:t>2.Web</a:t>
            </a:r>
            <a:r>
              <a:rPr lang="zh-CN" altLang="en-US" dirty="0" smtClean="0"/>
              <a:t>端填写工单管理</a:t>
            </a:r>
            <a:endParaRPr lang="en-US" altLang="zh-CN" dirty="0" smtClean="0"/>
          </a:p>
          <a:p>
            <a:pPr marL="635" indent="0">
              <a:buNone/>
            </a:pPr>
            <a:endParaRPr lang="en-US" altLang="zh-CN" dirty="0" smtClean="0"/>
          </a:p>
          <a:p>
            <a:pPr marL="635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745433"/>
            <a:ext cx="2387600" cy="370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8464" y="745433"/>
            <a:ext cx="2519362" cy="370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8763" y="745433"/>
            <a:ext cx="2408237" cy="3702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48375" y="300037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点击是，直接打开微信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726383"/>
            <a:ext cx="2399742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05277" y="1362075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在微信小程序中搜索国安超级管家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3395" y="726383"/>
            <a:ext cx="2707480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6076" y="701642"/>
            <a:ext cx="2397124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6575" y="701642"/>
            <a:ext cx="243840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1163" y="701641"/>
            <a:ext cx="221773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05386" y="25622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点击登录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1961" y="338137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点击确认授权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5481" y="146247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点击用户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4" y="781050"/>
            <a:ext cx="237172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5836" y="154305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点击我是国安侠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9424" y="781050"/>
            <a:ext cx="22764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3550" y="781051"/>
            <a:ext cx="2619375" cy="359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234291" y="325755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点击进入查看详情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800100"/>
            <a:ext cx="2405877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145209" y="9759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3239" y="800100"/>
            <a:ext cx="2262186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6425" y="800100"/>
            <a:ext cx="23505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95738" y="3914774"/>
            <a:ext cx="338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点击转发或直接点击分享均可转发到微信群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923925"/>
            <a:ext cx="2397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9425" y="923925"/>
            <a:ext cx="2657475" cy="360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0064" y="3499275"/>
            <a:ext cx="210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客户点击链接进入详情页面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9425" y="3810684"/>
            <a:ext cx="250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客户核对信息后，点击确定或取消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4075" y="923926"/>
            <a:ext cx="22383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505575" y="3579851"/>
            <a:ext cx="166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国安侠页面会显示已确认或已取消状态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17500" y="196817"/>
            <a:ext cx="7719500" cy="415266"/>
          </a:xfrm>
        </p:spPr>
        <p:txBody>
          <a:bodyPr/>
          <a:lstStyle/>
          <a:p>
            <a:pPr algn="l"/>
            <a:r>
              <a:rPr kumimoji="1" lang="zh-CN" altLang="en-US" sz="1800" dirty="0" smtClean="0"/>
              <a:t>工单管理</a:t>
            </a:r>
            <a:endParaRPr kumimoji="1"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423000" y="960388"/>
            <a:ext cx="6825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r>
              <a:rPr lang="en-US" altLang="zh-CN" dirty="0" smtClean="0"/>
              <a:t>1.App</a:t>
            </a:r>
            <a:r>
              <a:rPr lang="zh-CN" altLang="en-US" dirty="0" smtClean="0"/>
              <a:t>填写工单管理</a:t>
            </a:r>
            <a:endParaRPr lang="en-US" altLang="zh-CN" dirty="0" smtClean="0"/>
          </a:p>
          <a:p>
            <a:pPr marL="635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2.Web</a:t>
            </a:r>
            <a:r>
              <a:rPr lang="zh-CN" altLang="en-US" dirty="0" smtClean="0">
                <a:solidFill>
                  <a:srgbClr val="FF0000"/>
                </a:solidFill>
              </a:rPr>
              <a:t>端填写工单管理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endParaRPr lang="en-US" altLang="zh-CN" dirty="0" smtClean="0"/>
          </a:p>
          <a:p>
            <a:pPr marL="635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167</Words>
  <Application>Microsoft Office PowerPoint</Application>
  <PresentationFormat>自定义</PresentationFormat>
  <Paragraphs>36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国安社区门店管理系统 工单管理功能说明手册</vt:lpstr>
      <vt:lpstr>工单管理</vt:lpstr>
      <vt:lpstr>工单管理</vt:lpstr>
      <vt:lpstr>工单管理</vt:lpstr>
      <vt:lpstr>工单管理</vt:lpstr>
      <vt:lpstr>工单管理</vt:lpstr>
      <vt:lpstr>工单管理</vt:lpstr>
      <vt:lpstr>工单管理</vt:lpstr>
      <vt:lpstr>工单管理</vt:lpstr>
      <vt:lpstr>工单管理</vt:lpstr>
      <vt:lpstr>工单管理</vt:lpstr>
      <vt:lpstr>工单管理</vt:lpstr>
      <vt:lpstr>工单管理</vt:lpstr>
      <vt:lpstr>工单管理</vt:lpstr>
      <vt:lpstr>工单管理</vt:lpstr>
      <vt:lpstr>谢 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1199</cp:revision>
  <dcterms:created xsi:type="dcterms:W3CDTF">2014-05-06T11:18:00Z</dcterms:created>
  <dcterms:modified xsi:type="dcterms:W3CDTF">2018-05-18T09:41:53Z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