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689" r:id="rId3"/>
    <p:sldId id="690" r:id="rId4"/>
    <p:sldId id="691" r:id="rId5"/>
    <p:sldId id="692" r:id="rId6"/>
    <p:sldId id="693" r:id="rId7"/>
    <p:sldId id="555" r:id="rId8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156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任务列表功能</a:t>
            </a:r>
            <a:r>
              <a:rPr kumimoji="1" lang="zh-CN" altLang="en-US" sz="3200" b="1" dirty="0" smtClean="0">
                <a:sym typeface="+mn-ea"/>
              </a:rPr>
              <a:t>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5200650" y="3597318"/>
            <a:ext cx="27690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任务列表</a:t>
            </a:r>
            <a:endParaRPr kumimoji="1" lang="zh-CN" altLang="en-US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67" y="847725"/>
            <a:ext cx="759743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任务列表</a:t>
            </a:r>
            <a:endParaRPr kumimoji="1"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857251"/>
            <a:ext cx="7560749" cy="34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28077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点击确定，进入门店人员打分页面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任务列表</a:t>
            </a:r>
            <a:endParaRPr kumimoji="1"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890588"/>
            <a:ext cx="757027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任务列表</a:t>
            </a:r>
            <a:endParaRPr kumimoji="1"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742951"/>
            <a:ext cx="7598849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543300" y="259228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点击状态可查看审批过程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任务列表</a:t>
            </a:r>
            <a:endParaRPr kumimoji="1"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752475"/>
            <a:ext cx="7548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9498" y="3271450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点击详情，进入门店人员打分页面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自定义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国安社区门店管理系统 任务列表功能说明手册</vt:lpstr>
      <vt:lpstr>任务列表</vt:lpstr>
      <vt:lpstr>任务列表</vt:lpstr>
      <vt:lpstr>任务列表</vt:lpstr>
      <vt:lpstr>任务列表</vt:lpstr>
      <vt:lpstr>任务列表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1198</cp:revision>
  <dcterms:created xsi:type="dcterms:W3CDTF">2014-05-06T11:18:00Z</dcterms:created>
  <dcterms:modified xsi:type="dcterms:W3CDTF">2018-05-18T08:01:21Z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