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5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9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14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0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4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7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3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7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language.variables.external.php" TargetMode="External"/><Relationship Id="rId2" Type="http://schemas.openxmlformats.org/officeDocument/2006/relationships/hyperlink" Target="http://php.net/manual/es/reserved.variables.server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Funciones para cadenas en </a:t>
            </a:r>
            <a:r>
              <a:rPr lang="es-ES" dirty="0" err="1" smtClean="0"/>
              <a:t>php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López Lara Grecia Carolina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3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8.-</a:t>
            </a:r>
            <a:r>
              <a:rPr lang="es-MX" dirty="0"/>
              <a:t> </a:t>
            </a:r>
            <a:r>
              <a:rPr lang="es-MX" dirty="0" err="1"/>
              <a:t>strrev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(PHP 4, PHP 5)</a:t>
            </a:r>
          </a:p>
          <a:p>
            <a:r>
              <a:rPr lang="es-MX" dirty="0" err="1"/>
              <a:t>strrev</a:t>
            </a:r>
            <a:r>
              <a:rPr lang="es-MX" dirty="0"/>
              <a:t> — Invierte una </a:t>
            </a:r>
            <a:r>
              <a:rPr lang="es-MX" dirty="0" err="1"/>
              <a:t>string</a:t>
            </a:r>
            <a:endParaRPr lang="es-MX" dirty="0"/>
          </a:p>
          <a:p>
            <a:endParaRPr lang="es-MX" dirty="0"/>
          </a:p>
          <a:p>
            <a:r>
              <a:rPr lang="es-MX" dirty="0"/>
              <a:t>Descripción 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strrev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string</a:t>
            </a:r>
            <a:r>
              <a:rPr lang="es-MX" dirty="0"/>
              <a:t> )</a:t>
            </a:r>
          </a:p>
          <a:p>
            <a:r>
              <a:rPr lang="es-MX" dirty="0"/>
              <a:t>devuelve la cadena, invertida.</a:t>
            </a:r>
          </a:p>
        </p:txBody>
      </p:sp>
    </p:spTree>
    <p:extLst>
      <p:ext uri="{BB962C8B-B14F-4D97-AF65-F5344CB8AC3E}">
        <p14:creationId xmlns:p14="http://schemas.microsoft.com/office/powerpoint/2010/main" val="18711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9.-</a:t>
            </a:r>
            <a:r>
              <a:rPr lang="es-MX" dirty="0"/>
              <a:t> </a:t>
            </a:r>
            <a:r>
              <a:rPr lang="es-MX" dirty="0" err="1"/>
              <a:t>stristr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(PHP 4, PHP 5)</a:t>
            </a:r>
          </a:p>
          <a:p>
            <a:r>
              <a:rPr lang="es-MX" dirty="0" err="1"/>
              <a:t>stristr</a:t>
            </a:r>
            <a:r>
              <a:rPr lang="es-MX" dirty="0"/>
              <a:t> — </a:t>
            </a:r>
            <a:r>
              <a:rPr lang="es-MX" dirty="0" err="1"/>
              <a:t>strstr</a:t>
            </a:r>
            <a:r>
              <a:rPr lang="es-MX" dirty="0"/>
              <a:t>() insensible a mayúsculas y minúsculas</a:t>
            </a:r>
          </a:p>
          <a:p>
            <a:endParaRPr lang="es-MX" dirty="0"/>
          </a:p>
          <a:p>
            <a:r>
              <a:rPr lang="es-MX" dirty="0"/>
              <a:t>Descripción 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stristr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haystack</a:t>
            </a:r>
            <a:r>
              <a:rPr lang="es-MX" dirty="0"/>
              <a:t> , </a:t>
            </a:r>
            <a:r>
              <a:rPr lang="es-MX" dirty="0" err="1"/>
              <a:t>mixed</a:t>
            </a:r>
            <a:r>
              <a:rPr lang="es-MX" dirty="0"/>
              <a:t> $</a:t>
            </a:r>
            <a:r>
              <a:rPr lang="es-MX" dirty="0" err="1"/>
              <a:t>needle</a:t>
            </a:r>
            <a:r>
              <a:rPr lang="es-MX" dirty="0"/>
              <a:t> [, </a:t>
            </a:r>
            <a:r>
              <a:rPr lang="es-MX" dirty="0" err="1"/>
              <a:t>bool</a:t>
            </a:r>
            <a:r>
              <a:rPr lang="es-MX" dirty="0"/>
              <a:t> $</a:t>
            </a:r>
            <a:r>
              <a:rPr lang="es-MX" dirty="0" err="1"/>
              <a:t>before_needle</a:t>
            </a:r>
            <a:r>
              <a:rPr lang="es-MX" dirty="0"/>
              <a:t> = false ] )</a:t>
            </a:r>
          </a:p>
          <a:p>
            <a:r>
              <a:rPr lang="es-MX" dirty="0"/>
              <a:t>Devuelve todo de </a:t>
            </a:r>
            <a:r>
              <a:rPr lang="es-MX" dirty="0" err="1"/>
              <a:t>haystack</a:t>
            </a:r>
            <a:r>
              <a:rPr lang="es-MX" dirty="0"/>
              <a:t> iniciando desde e incluyendo la primera aparición de </a:t>
            </a:r>
            <a:r>
              <a:rPr lang="es-MX" dirty="0" err="1"/>
              <a:t>needle</a:t>
            </a:r>
            <a:r>
              <a:rPr lang="es-MX" dirty="0"/>
              <a:t> hasta el final.</a:t>
            </a:r>
          </a:p>
        </p:txBody>
      </p:sp>
    </p:spTree>
    <p:extLst>
      <p:ext uri="{BB962C8B-B14F-4D97-AF65-F5344CB8AC3E}">
        <p14:creationId xmlns:p14="http://schemas.microsoft.com/office/powerpoint/2010/main" val="9172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10.- </a:t>
            </a:r>
            <a:r>
              <a:rPr lang="es-MX" dirty="0" err="1"/>
              <a:t>ucfirst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(PHP 4, PHP 5)</a:t>
            </a:r>
          </a:p>
          <a:p>
            <a:r>
              <a:rPr lang="es-MX" dirty="0" err="1"/>
              <a:t>ucfirst</a:t>
            </a:r>
            <a:r>
              <a:rPr lang="es-MX" dirty="0"/>
              <a:t> — Convierte el primer </a:t>
            </a:r>
            <a:r>
              <a:rPr lang="es-MX" dirty="0" err="1"/>
              <a:t>caracter</a:t>
            </a:r>
            <a:r>
              <a:rPr lang="es-MX" dirty="0"/>
              <a:t> de una cadena a </a:t>
            </a:r>
            <a:r>
              <a:rPr lang="es-MX" dirty="0" smtClean="0"/>
              <a:t>mayúsculas</a:t>
            </a:r>
            <a:endParaRPr lang="es-MX" dirty="0"/>
          </a:p>
          <a:p>
            <a:r>
              <a:rPr lang="es-MX" dirty="0"/>
              <a:t>Descripción 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ucfirst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str</a:t>
            </a:r>
            <a:r>
              <a:rPr lang="es-MX" dirty="0"/>
              <a:t> )</a:t>
            </a:r>
          </a:p>
          <a:p>
            <a:r>
              <a:rPr lang="es-MX" dirty="0"/>
              <a:t>Devuelve una cadena con el primer </a:t>
            </a:r>
            <a:r>
              <a:rPr lang="es-MX" dirty="0" err="1"/>
              <a:t>caracter</a:t>
            </a:r>
            <a:r>
              <a:rPr lang="es-MX" dirty="0"/>
              <a:t> </a:t>
            </a:r>
            <a:r>
              <a:rPr lang="es-MX" dirty="0" err="1"/>
              <a:t>str</a:t>
            </a:r>
            <a:r>
              <a:rPr lang="es-MX" dirty="0"/>
              <a:t> en </a:t>
            </a:r>
            <a:r>
              <a:rPr lang="es-MX" dirty="0" err="1"/>
              <a:t>máyusculas</a:t>
            </a:r>
            <a:r>
              <a:rPr lang="es-MX" dirty="0"/>
              <a:t>, si el </a:t>
            </a:r>
            <a:r>
              <a:rPr lang="es-MX" dirty="0" err="1"/>
              <a:t>caracter</a:t>
            </a:r>
            <a:r>
              <a:rPr lang="es-MX" dirty="0"/>
              <a:t> es alfabético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Nótese que 'alfabético' se determina por la localización actual. Por ejemplo, los </a:t>
            </a:r>
            <a:r>
              <a:rPr lang="es-MX" dirty="0" err="1"/>
              <a:t>carácteres</a:t>
            </a:r>
            <a:r>
              <a:rPr lang="es-MX" dirty="0"/>
              <a:t> de localización "C" como </a:t>
            </a:r>
            <a:r>
              <a:rPr lang="es-MX" dirty="0" err="1"/>
              <a:t>umlaut</a:t>
            </a:r>
            <a:r>
              <a:rPr lang="es-MX" dirty="0"/>
              <a:t>-a (ä) no serán convertidos.</a:t>
            </a:r>
          </a:p>
        </p:txBody>
      </p:sp>
    </p:spTree>
    <p:extLst>
      <p:ext uri="{BB962C8B-B14F-4D97-AF65-F5344CB8AC3E}">
        <p14:creationId xmlns:p14="http://schemas.microsoft.com/office/powerpoint/2010/main" val="27743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&lt;?</a:t>
            </a:r>
            <a:r>
              <a:rPr lang="en-US" dirty="0" err="1">
                <a:effectLst/>
              </a:rPr>
              <a:t>php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$foo = 'hello world!';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$foo = </a:t>
            </a:r>
            <a:r>
              <a:rPr lang="en-US" dirty="0" err="1">
                <a:effectLst/>
              </a:rPr>
              <a:t>ucfirst</a:t>
            </a:r>
            <a:r>
              <a:rPr lang="en-US" dirty="0">
                <a:effectLst/>
              </a:rPr>
              <a:t>($foo);             // Hello world!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$bar = 'HELLO WORLD!';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$bar = </a:t>
            </a:r>
            <a:r>
              <a:rPr lang="en-US" dirty="0" err="1">
                <a:effectLst/>
              </a:rPr>
              <a:t>ucfirst</a:t>
            </a:r>
            <a:r>
              <a:rPr lang="en-US" dirty="0">
                <a:effectLst/>
              </a:rPr>
              <a:t>($bar);             // HELLO WORLD!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$bar = </a:t>
            </a:r>
            <a:r>
              <a:rPr lang="en-US" dirty="0" err="1">
                <a:effectLst/>
              </a:rPr>
              <a:t>ucfirst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strtolower</a:t>
            </a:r>
            <a:r>
              <a:rPr lang="en-US" dirty="0">
                <a:effectLst/>
              </a:rPr>
              <a:t>($bar)); // Hello world!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?&gt;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893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</a:t>
            </a:r>
            <a:r>
              <a:rPr lang="es-ES" dirty="0" err="1" smtClean="0"/>
              <a:t>implode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razones históricas </a:t>
            </a:r>
            <a:r>
              <a:rPr lang="es-MX" dirty="0" err="1"/>
              <a:t>implode</a:t>
            </a:r>
            <a:r>
              <a:rPr lang="es-MX" dirty="0"/>
              <a:t>() puede aceptar parámetros en cualquier orden. Para </a:t>
            </a:r>
            <a:r>
              <a:rPr lang="es-MX" dirty="0" err="1"/>
              <a:t>matener</a:t>
            </a:r>
            <a:r>
              <a:rPr lang="es-MX" dirty="0"/>
              <a:t> una consistencia respecto a </a:t>
            </a:r>
            <a:r>
              <a:rPr lang="es-MX" dirty="0" err="1">
                <a:solidFill>
                  <a:srgbClr val="FFFF00"/>
                </a:solidFill>
              </a:rPr>
              <a:t>explode</a:t>
            </a:r>
            <a:r>
              <a:rPr lang="es-MX" dirty="0">
                <a:solidFill>
                  <a:srgbClr val="FFFF00"/>
                </a:solidFill>
              </a:rPr>
              <a:t>(), </a:t>
            </a:r>
            <a:r>
              <a:rPr lang="es-MX" dirty="0"/>
              <a:t>puede que sea menos confuso usar el orden de argumentos de la documentación</a:t>
            </a:r>
            <a:r>
              <a:rPr lang="es-MX" dirty="0" smtClean="0"/>
              <a:t>.</a:t>
            </a:r>
          </a:p>
          <a:p>
            <a:r>
              <a:rPr lang="es-MX" dirty="0"/>
              <a:t>(PHP 4, PHP 5)</a:t>
            </a:r>
          </a:p>
          <a:p>
            <a:r>
              <a:rPr lang="es-MX" dirty="0" err="1" smtClean="0"/>
              <a:t>Implode</a:t>
            </a:r>
            <a:r>
              <a:rPr lang="es-MX" dirty="0" smtClean="0"/>
              <a:t>- </a:t>
            </a:r>
            <a:r>
              <a:rPr lang="es-MX" dirty="0"/>
              <a:t>Une elementos de un </a:t>
            </a:r>
            <a:r>
              <a:rPr lang="es-MX" dirty="0" err="1"/>
              <a:t>array</a:t>
            </a:r>
            <a:r>
              <a:rPr lang="es-MX" dirty="0"/>
              <a:t> en un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</a:p>
          <a:p>
            <a:r>
              <a:rPr lang="en-US" dirty="0"/>
              <a:t>string implode ( string $glue , array $pieces </a:t>
            </a:r>
            <a:r>
              <a:rPr lang="en-US" dirty="0" smtClean="0"/>
              <a:t>)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implode</a:t>
            </a:r>
            <a:r>
              <a:rPr lang="es-MX" dirty="0"/>
              <a:t> ( </a:t>
            </a:r>
            <a:r>
              <a:rPr lang="es-MX" dirty="0" err="1"/>
              <a:t>array</a:t>
            </a:r>
            <a:r>
              <a:rPr lang="es-MX" dirty="0"/>
              <a:t> $</a:t>
            </a:r>
            <a:r>
              <a:rPr lang="es-MX" dirty="0" err="1"/>
              <a:t>pieces</a:t>
            </a:r>
            <a:r>
              <a:rPr lang="es-MX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0413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2.-Parse </a:t>
            </a:r>
            <a:r>
              <a:rPr lang="es-ES" dirty="0" err="1" smtClean="0"/>
              <a:t>str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(PHP 4, PHP 5)</a:t>
            </a:r>
          </a:p>
          <a:p>
            <a:r>
              <a:rPr lang="es-MX" dirty="0" err="1">
                <a:effectLst/>
              </a:rPr>
              <a:t>parse_str</a:t>
            </a:r>
            <a:r>
              <a:rPr lang="es-MX" dirty="0">
                <a:effectLst/>
              </a:rPr>
              <a:t> — Interpreta el </a:t>
            </a:r>
            <a:r>
              <a:rPr lang="es-MX" dirty="0" err="1">
                <a:effectLst/>
              </a:rPr>
              <a:t>string</a:t>
            </a:r>
            <a:r>
              <a:rPr lang="es-MX" dirty="0">
                <a:effectLst/>
              </a:rPr>
              <a:t> en variables</a:t>
            </a:r>
          </a:p>
          <a:p>
            <a:r>
              <a:rPr lang="es-MX" dirty="0">
                <a:effectLst/>
              </a:rPr>
              <a:t>Para obtener el </a:t>
            </a:r>
            <a:r>
              <a:rPr lang="es-MX" i="1" dirty="0">
                <a:effectLst/>
              </a:rPr>
              <a:t>QUERY_STRING</a:t>
            </a:r>
            <a:r>
              <a:rPr lang="es-MX" dirty="0">
                <a:effectLst/>
              </a:rPr>
              <a:t> actual, se puede utilizar la variable </a:t>
            </a:r>
            <a:r>
              <a:rPr lang="es-MX" dirty="0">
                <a:effectLst/>
                <a:hlinkClick r:id="rId2"/>
              </a:rPr>
              <a:t>$_SERVER['QUERY_STRING']</a:t>
            </a:r>
            <a:r>
              <a:rPr lang="es-MX" dirty="0">
                <a:effectLst/>
              </a:rPr>
              <a:t>. También se puede consultar la sección sobre </a:t>
            </a:r>
            <a:r>
              <a:rPr lang="es-MX" dirty="0">
                <a:effectLst/>
                <a:hlinkClick r:id="rId3"/>
              </a:rPr>
              <a:t>variables a </a:t>
            </a:r>
            <a:r>
              <a:rPr lang="es-MX" dirty="0" smtClean="0">
                <a:effectLst/>
                <a:hlinkClick r:id="rId3"/>
              </a:rPr>
              <a:t>partir </a:t>
            </a:r>
            <a:r>
              <a:rPr lang="es-MX" dirty="0">
                <a:effectLst/>
                <a:hlinkClick r:id="rId3"/>
              </a:rPr>
              <a:t>de fuentes externas</a:t>
            </a:r>
            <a:r>
              <a:rPr lang="es-MX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DESCRIPCIÓN</a:t>
            </a:r>
            <a:endParaRPr lang="es-MX" dirty="0" smtClean="0">
              <a:effectLst/>
            </a:endParaRPr>
          </a:p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parse_str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str</a:t>
            </a:r>
            <a:r>
              <a:rPr lang="es-MX" dirty="0"/>
              <a:t> [, </a:t>
            </a:r>
            <a:r>
              <a:rPr lang="es-MX" dirty="0" err="1"/>
              <a:t>array</a:t>
            </a:r>
            <a:r>
              <a:rPr lang="es-MX" dirty="0"/>
              <a:t> &amp;$</a:t>
            </a:r>
            <a:r>
              <a:rPr lang="es-MX" dirty="0" err="1"/>
              <a:t>arr</a:t>
            </a:r>
            <a:r>
              <a:rPr lang="es-MX" dirty="0"/>
              <a:t> ] )</a:t>
            </a:r>
          </a:p>
        </p:txBody>
      </p:sp>
    </p:spTree>
    <p:extLst>
      <p:ext uri="{BB962C8B-B14F-4D97-AF65-F5344CB8AC3E}">
        <p14:creationId xmlns:p14="http://schemas.microsoft.com/office/powerpoint/2010/main" val="7459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3.-ord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2428" y="1696819"/>
            <a:ext cx="10971343" cy="4485040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effectLst/>
              </a:rPr>
              <a:t>(PHP 4, PHP 5)</a:t>
            </a:r>
          </a:p>
          <a:p>
            <a:r>
              <a:rPr lang="es-MX" dirty="0" err="1">
                <a:effectLst/>
              </a:rPr>
              <a:t>ord</a:t>
            </a:r>
            <a:r>
              <a:rPr lang="es-MX" dirty="0">
                <a:effectLst/>
              </a:rPr>
              <a:t> — devuelve el valor ASCII de una </a:t>
            </a:r>
            <a:r>
              <a:rPr lang="es-MX" dirty="0" err="1">
                <a:effectLst/>
              </a:rPr>
              <a:t>caracter</a:t>
            </a:r>
            <a:endParaRPr lang="es-MX" dirty="0">
              <a:effectLst/>
            </a:endParaRPr>
          </a:p>
          <a:p>
            <a:r>
              <a:rPr lang="es-MX" dirty="0"/>
              <a:t>Devuelve el valor ASCII del primer carácter de la </a:t>
            </a:r>
            <a:r>
              <a:rPr lang="es-MX" dirty="0" err="1"/>
              <a:t>string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Esta </a:t>
            </a:r>
            <a:r>
              <a:rPr lang="es-MX" dirty="0" err="1"/>
              <a:t>funcion</a:t>
            </a:r>
            <a:r>
              <a:rPr lang="es-MX" dirty="0"/>
              <a:t> Complementa a </a:t>
            </a:r>
            <a:r>
              <a:rPr lang="es-MX" dirty="0" err="1"/>
              <a:t>chr</a:t>
            </a:r>
            <a:r>
              <a:rPr lang="es-MX" dirty="0" smtClean="0"/>
              <a:t>().</a:t>
            </a:r>
          </a:p>
          <a:p>
            <a:r>
              <a:rPr lang="es-MX" dirty="0"/>
              <a:t>&lt;?</a:t>
            </a:r>
            <a:r>
              <a:rPr lang="es-MX" dirty="0" err="1"/>
              <a:t>php</a:t>
            </a:r>
            <a:endParaRPr lang="es-MX" dirty="0"/>
          </a:p>
          <a:p>
            <a:r>
              <a:rPr lang="es-MX" dirty="0"/>
              <a:t>$</a:t>
            </a:r>
            <a:r>
              <a:rPr lang="es-MX" dirty="0" err="1"/>
              <a:t>str</a:t>
            </a:r>
            <a:r>
              <a:rPr lang="es-MX" dirty="0"/>
              <a:t> = "\n";</a:t>
            </a:r>
          </a:p>
          <a:p>
            <a:r>
              <a:rPr lang="es-MX" dirty="0" err="1"/>
              <a:t>if</a:t>
            </a:r>
            <a:r>
              <a:rPr lang="es-MX" dirty="0"/>
              <a:t> (</a:t>
            </a:r>
            <a:r>
              <a:rPr lang="es-MX" dirty="0" err="1"/>
              <a:t>ord</a:t>
            </a:r>
            <a:r>
              <a:rPr lang="es-MX" dirty="0"/>
              <a:t>($</a:t>
            </a:r>
            <a:r>
              <a:rPr lang="es-MX" dirty="0" err="1"/>
              <a:t>str</a:t>
            </a:r>
            <a:r>
              <a:rPr lang="es-MX" dirty="0"/>
              <a:t>) == 10) {</a:t>
            </a:r>
          </a:p>
          <a:p>
            <a:r>
              <a:rPr lang="es-MX" dirty="0"/>
              <a:t>    echo "El primer </a:t>
            </a:r>
            <a:r>
              <a:rPr lang="es-MX" dirty="0" err="1"/>
              <a:t>caracter</a:t>
            </a:r>
            <a:r>
              <a:rPr lang="es-MX" dirty="0"/>
              <a:t> de \$</a:t>
            </a:r>
            <a:r>
              <a:rPr lang="es-MX" dirty="0" err="1"/>
              <a:t>str</a:t>
            </a:r>
            <a:r>
              <a:rPr lang="es-MX" dirty="0"/>
              <a:t> es un salto de </a:t>
            </a:r>
            <a:r>
              <a:rPr lang="es-MX" dirty="0" err="1"/>
              <a:t>linea</a:t>
            </a:r>
            <a:r>
              <a:rPr lang="es-MX" dirty="0"/>
              <a:t>.\n";</a:t>
            </a:r>
          </a:p>
          <a:p>
            <a:r>
              <a:rPr lang="es-MX" dirty="0"/>
              <a:t>}</a:t>
            </a:r>
          </a:p>
          <a:p>
            <a:r>
              <a:rPr lang="es-MX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818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dirty="0" smtClean="0">
                <a:effectLst/>
              </a:rPr>
              <a:t>4.-strlen</a:t>
            </a:r>
            <a:r>
              <a:rPr lang="es-MX" b="0" dirty="0">
                <a:effectLst/>
              </a:rPr>
              <a:t/>
            </a:r>
            <a:br>
              <a:rPr lang="es-MX" b="0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effectLst/>
              </a:rPr>
              <a:t>(PHP 4, PHP 5)</a:t>
            </a:r>
          </a:p>
          <a:p>
            <a:r>
              <a:rPr lang="es-MX" sz="2400" dirty="0" err="1">
                <a:effectLst/>
              </a:rPr>
              <a:t>strlen</a:t>
            </a:r>
            <a:r>
              <a:rPr lang="es-MX" sz="2400" dirty="0">
                <a:effectLst/>
              </a:rPr>
              <a:t> — Obtiene la longitud de un </a:t>
            </a:r>
            <a:r>
              <a:rPr lang="es-MX" sz="2400" dirty="0" err="1" smtClean="0">
                <a:effectLst/>
              </a:rPr>
              <a:t>string</a:t>
            </a:r>
            <a:endParaRPr lang="es-MX" sz="2400" dirty="0" smtClean="0">
              <a:effectLst/>
            </a:endParaRPr>
          </a:p>
          <a:p>
            <a:r>
              <a:rPr lang="es-MX" sz="2400" dirty="0" err="1">
                <a:effectLst/>
              </a:rPr>
              <a:t>string</a:t>
            </a:r>
            <a:endParaRPr lang="es-MX" sz="2400" dirty="0">
              <a:effectLst/>
            </a:endParaRPr>
          </a:p>
          <a:p>
            <a:r>
              <a:rPr lang="es-MX" sz="2400" dirty="0">
                <a:effectLst/>
              </a:rPr>
              <a:t>El </a:t>
            </a:r>
            <a:r>
              <a:rPr lang="es-MX" sz="2400" dirty="0" err="1">
                <a:effectLst/>
              </a:rPr>
              <a:t>string</a:t>
            </a:r>
            <a:r>
              <a:rPr lang="es-MX" sz="2400" dirty="0">
                <a:effectLst/>
              </a:rPr>
              <a:t> del cual medir su longitud</a:t>
            </a:r>
            <a:r>
              <a:rPr lang="es-MX" sz="2400" dirty="0" smtClean="0">
                <a:effectLst/>
              </a:rPr>
              <a:t>.</a:t>
            </a:r>
          </a:p>
          <a:p>
            <a:r>
              <a:rPr lang="es-MX" sz="2400" dirty="0">
                <a:effectLst/>
              </a:rPr>
              <a:t>Descripción :</a:t>
            </a:r>
          </a:p>
          <a:p>
            <a:r>
              <a:rPr lang="es-MX" sz="2400" dirty="0" err="1">
                <a:effectLst/>
              </a:rPr>
              <a:t>int</a:t>
            </a:r>
            <a:r>
              <a:rPr lang="es-MX" sz="2400" dirty="0">
                <a:effectLst/>
              </a:rPr>
              <a:t> </a:t>
            </a:r>
            <a:r>
              <a:rPr lang="es-MX" sz="2400" dirty="0" err="1">
                <a:effectLst/>
              </a:rPr>
              <a:t>strlen</a:t>
            </a:r>
            <a:r>
              <a:rPr lang="es-MX" sz="2400" dirty="0">
                <a:effectLst/>
              </a:rPr>
              <a:t> ( </a:t>
            </a:r>
            <a:r>
              <a:rPr lang="es-MX" sz="2400" dirty="0" err="1">
                <a:effectLst/>
              </a:rPr>
              <a:t>string</a:t>
            </a:r>
            <a:r>
              <a:rPr lang="es-MX" sz="2400" dirty="0">
                <a:effectLst/>
              </a:rPr>
              <a:t> $</a:t>
            </a:r>
            <a:r>
              <a:rPr lang="es-MX" sz="2400" dirty="0" err="1">
                <a:effectLst/>
              </a:rPr>
              <a:t>string</a:t>
            </a:r>
            <a:r>
              <a:rPr lang="es-MX" sz="2400" dirty="0">
                <a:effectLst/>
              </a:rPr>
              <a:t> )</a:t>
            </a:r>
            <a:endParaRPr lang="es-MX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6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887" y="197476"/>
            <a:ext cx="9786486" cy="1026017"/>
          </a:xfrm>
        </p:spPr>
        <p:txBody>
          <a:bodyPr/>
          <a:lstStyle/>
          <a:p>
            <a:r>
              <a:rPr lang="es-ES" dirty="0" smtClean="0"/>
              <a:t>4.-</a:t>
            </a:r>
            <a:r>
              <a:rPr lang="es-MX" dirty="0"/>
              <a:t> </a:t>
            </a:r>
            <a:r>
              <a:rPr lang="es-MX" dirty="0" err="1"/>
              <a:t>strtolower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52282"/>
            <a:ext cx="10728706" cy="5048518"/>
          </a:xfrm>
        </p:spPr>
        <p:txBody>
          <a:bodyPr>
            <a:normAutofit/>
          </a:bodyPr>
          <a:lstStyle/>
          <a:p>
            <a:r>
              <a:rPr lang="es-MX" dirty="0"/>
              <a:t>(PHP 4, PHP 5)</a:t>
            </a:r>
          </a:p>
          <a:p>
            <a:r>
              <a:rPr lang="es-MX" dirty="0" err="1"/>
              <a:t>strtolower</a:t>
            </a:r>
            <a:r>
              <a:rPr lang="es-MX" dirty="0"/>
              <a:t> — Convierte una cadena a </a:t>
            </a:r>
            <a:r>
              <a:rPr lang="es-MX" dirty="0" smtClean="0"/>
              <a:t>minúsculas</a:t>
            </a:r>
            <a:endParaRPr lang="es-MX" dirty="0"/>
          </a:p>
          <a:p>
            <a:r>
              <a:rPr lang="es-MX" dirty="0"/>
              <a:t>Descripción 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strtolower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str</a:t>
            </a:r>
            <a:r>
              <a:rPr lang="es-MX" dirty="0"/>
              <a:t> </a:t>
            </a:r>
            <a:r>
              <a:rPr lang="es-MX" dirty="0" smtClean="0"/>
              <a:t>)</a:t>
            </a:r>
          </a:p>
          <a:p>
            <a:r>
              <a:rPr lang="es-MX" dirty="0"/>
              <a:t>Devuelve una </a:t>
            </a:r>
            <a:r>
              <a:rPr lang="es-MX" dirty="0" err="1"/>
              <a:t>string</a:t>
            </a:r>
            <a:r>
              <a:rPr lang="es-MX" dirty="0"/>
              <a:t> con todos los caracteres alfabéticos convertidos a minúsculas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Nótese que 'alfabético' se determina por la localización actual. Por ejemplo, los </a:t>
            </a:r>
            <a:r>
              <a:rPr lang="es-MX" dirty="0" err="1"/>
              <a:t>carácteres</a:t>
            </a:r>
            <a:r>
              <a:rPr lang="es-MX" dirty="0"/>
              <a:t> de localización "C" como </a:t>
            </a:r>
            <a:r>
              <a:rPr lang="es-MX" dirty="0" err="1"/>
              <a:t>umlaut</a:t>
            </a:r>
            <a:r>
              <a:rPr lang="es-MX" dirty="0"/>
              <a:t>-a (Ä) no serán convertidos</a:t>
            </a:r>
            <a:r>
              <a:rPr lang="es-MX" dirty="0" smtClean="0"/>
              <a:t>.</a:t>
            </a:r>
          </a:p>
          <a:p>
            <a:r>
              <a:rPr lang="es-MX" dirty="0"/>
              <a:t>Parámetros </a:t>
            </a:r>
            <a:r>
              <a:rPr lang="es-MX" dirty="0" smtClean="0"/>
              <a:t>:</a:t>
            </a:r>
            <a:endParaRPr lang="es-MX" dirty="0"/>
          </a:p>
          <a:p>
            <a:r>
              <a:rPr lang="es-MX" dirty="0" err="1"/>
              <a:t>str</a:t>
            </a:r>
            <a:endParaRPr lang="es-MX" dirty="0"/>
          </a:p>
          <a:p>
            <a:r>
              <a:rPr lang="es-MX" dirty="0"/>
              <a:t>La cadena de entrada.</a:t>
            </a:r>
          </a:p>
        </p:txBody>
      </p:sp>
    </p:spTree>
    <p:extLst>
      <p:ext uri="{BB962C8B-B14F-4D97-AF65-F5344CB8AC3E}">
        <p14:creationId xmlns:p14="http://schemas.microsoft.com/office/powerpoint/2010/main" val="44798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370" y="373487"/>
            <a:ext cx="9635460" cy="705146"/>
          </a:xfrm>
        </p:spPr>
        <p:txBody>
          <a:bodyPr/>
          <a:lstStyle/>
          <a:p>
            <a:r>
              <a:rPr lang="es-ES" dirty="0" smtClean="0"/>
              <a:t>5.-</a:t>
            </a:r>
            <a:r>
              <a:rPr lang="es-MX" sz="3600" dirty="0" err="1">
                <a:effectLst/>
              </a:rPr>
              <a:t>wordwrap</a:t>
            </a:r>
            <a:r>
              <a:rPr lang="es-MX" sz="3600" dirty="0">
                <a:effectLst/>
              </a:rPr>
              <a:t> 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763" y="1468192"/>
            <a:ext cx="10767344" cy="5164429"/>
          </a:xfrm>
        </p:spPr>
        <p:txBody>
          <a:bodyPr>
            <a:noAutofit/>
          </a:bodyPr>
          <a:lstStyle/>
          <a:p>
            <a:r>
              <a:rPr lang="es-MX" sz="1400" dirty="0">
                <a:effectLst/>
              </a:rPr>
              <a:t>(PHP 4 &gt;= 4.0.2, PHP 5)</a:t>
            </a:r>
          </a:p>
          <a:p>
            <a:r>
              <a:rPr lang="es-MX" sz="1400" dirty="0" err="1">
                <a:effectLst/>
              </a:rPr>
              <a:t>wordwrap</a:t>
            </a:r>
            <a:r>
              <a:rPr lang="es-MX" sz="1400" dirty="0">
                <a:effectLst/>
              </a:rPr>
              <a:t> — Ajusta un </a:t>
            </a:r>
            <a:r>
              <a:rPr lang="es-MX" sz="1400" dirty="0" err="1">
                <a:effectLst/>
              </a:rPr>
              <a:t>string</a:t>
            </a:r>
            <a:r>
              <a:rPr lang="es-MX" sz="1400" dirty="0">
                <a:effectLst/>
              </a:rPr>
              <a:t> hasta un número dado de </a:t>
            </a:r>
            <a:r>
              <a:rPr lang="es-MX" sz="1400" dirty="0" smtClean="0">
                <a:effectLst/>
              </a:rPr>
              <a:t>caracteres.</a:t>
            </a:r>
          </a:p>
          <a:p>
            <a:r>
              <a:rPr lang="en-US" sz="1400" dirty="0" err="1">
                <a:effectLst/>
              </a:rPr>
              <a:t>Descripción</a:t>
            </a:r>
            <a:r>
              <a:rPr lang="en-US" sz="1400" dirty="0">
                <a:effectLst/>
              </a:rPr>
              <a:t> </a:t>
            </a:r>
          </a:p>
          <a:p>
            <a:r>
              <a:rPr lang="en-US" sz="1400" dirty="0">
                <a:effectLst/>
              </a:rPr>
              <a:t>string </a:t>
            </a:r>
            <a:r>
              <a:rPr lang="en-US" sz="1400" dirty="0" err="1">
                <a:effectLst/>
              </a:rPr>
              <a:t>wordwrap</a:t>
            </a:r>
            <a:r>
              <a:rPr lang="en-US" sz="1400" dirty="0">
                <a:effectLst/>
              </a:rPr>
              <a:t> ( string $</a:t>
            </a:r>
            <a:r>
              <a:rPr lang="en-US" sz="1400" dirty="0" err="1">
                <a:effectLst/>
              </a:rPr>
              <a:t>str</a:t>
            </a:r>
            <a:r>
              <a:rPr lang="en-US" sz="1400" dirty="0">
                <a:effectLst/>
              </a:rPr>
              <a:t> [, </a:t>
            </a:r>
            <a:r>
              <a:rPr lang="en-US" sz="1400" dirty="0" err="1">
                <a:effectLst/>
              </a:rPr>
              <a:t>int</a:t>
            </a:r>
            <a:r>
              <a:rPr lang="en-US" sz="1400" dirty="0">
                <a:effectLst/>
              </a:rPr>
              <a:t> $width = 75 [, string $break = "\n" [, </a:t>
            </a:r>
            <a:r>
              <a:rPr lang="en-US" sz="1400" dirty="0" err="1">
                <a:effectLst/>
              </a:rPr>
              <a:t>bool</a:t>
            </a:r>
            <a:r>
              <a:rPr lang="en-US" sz="1400" dirty="0">
                <a:effectLst/>
              </a:rPr>
              <a:t> $cut = false ]]] )</a:t>
            </a:r>
            <a:endParaRPr lang="es-MX" sz="1400" dirty="0">
              <a:effectLst/>
            </a:endParaRPr>
          </a:p>
          <a:p>
            <a:r>
              <a:rPr lang="es-MX" sz="1400" dirty="0">
                <a:effectLst/>
              </a:rPr>
              <a:t>Ajusta un </a:t>
            </a:r>
            <a:r>
              <a:rPr lang="es-MX" sz="1400" dirty="0" err="1">
                <a:effectLst/>
              </a:rPr>
              <a:t>string</a:t>
            </a:r>
            <a:r>
              <a:rPr lang="es-MX" sz="1400" dirty="0">
                <a:effectLst/>
              </a:rPr>
              <a:t> hasta un número dado de caracteres utilizando un </a:t>
            </a:r>
            <a:r>
              <a:rPr lang="es-MX" sz="1400" dirty="0" err="1">
                <a:effectLst/>
              </a:rPr>
              <a:t>caracter</a:t>
            </a:r>
            <a:r>
              <a:rPr lang="es-MX" sz="1400" dirty="0">
                <a:effectLst/>
              </a:rPr>
              <a:t> de salto de </a:t>
            </a:r>
            <a:r>
              <a:rPr lang="es-MX" sz="1400" dirty="0" err="1">
                <a:effectLst/>
              </a:rPr>
              <a:t>string</a:t>
            </a:r>
            <a:r>
              <a:rPr lang="es-MX" sz="1400" dirty="0" smtClean="0">
                <a:effectLst/>
              </a:rPr>
              <a:t>.</a:t>
            </a:r>
          </a:p>
          <a:p>
            <a:r>
              <a:rPr lang="es-MX" sz="1400" dirty="0"/>
              <a:t>Parámetros </a:t>
            </a:r>
          </a:p>
          <a:p>
            <a:r>
              <a:rPr lang="es-MX" sz="1400" dirty="0" err="1" smtClean="0"/>
              <a:t>Str</a:t>
            </a:r>
            <a:r>
              <a:rPr lang="es-MX" sz="1400" dirty="0" smtClean="0"/>
              <a:t>: El </a:t>
            </a:r>
            <a:r>
              <a:rPr lang="es-MX" sz="1400" dirty="0" err="1"/>
              <a:t>string</a:t>
            </a:r>
            <a:r>
              <a:rPr lang="es-MX" sz="1400" dirty="0"/>
              <a:t> de entrada</a:t>
            </a:r>
            <a:r>
              <a:rPr lang="es-MX" sz="1400" dirty="0" smtClean="0"/>
              <a:t>.</a:t>
            </a:r>
            <a:endParaRPr lang="es-MX" sz="1400" dirty="0"/>
          </a:p>
          <a:p>
            <a:r>
              <a:rPr lang="es-MX" sz="1400" dirty="0" err="1" smtClean="0"/>
              <a:t>Width</a:t>
            </a:r>
            <a:r>
              <a:rPr lang="es-MX" sz="1400" dirty="0" smtClean="0"/>
              <a:t>: El </a:t>
            </a:r>
            <a:r>
              <a:rPr lang="es-MX" sz="1400" dirty="0"/>
              <a:t>número de caracteres en el cual el </a:t>
            </a:r>
            <a:r>
              <a:rPr lang="es-MX" sz="1400" dirty="0" err="1"/>
              <a:t>string</a:t>
            </a:r>
            <a:r>
              <a:rPr lang="es-MX" sz="1400" dirty="0"/>
              <a:t> se verá envuelto</a:t>
            </a:r>
            <a:r>
              <a:rPr lang="es-MX" sz="1400" dirty="0" smtClean="0"/>
              <a:t>.</a:t>
            </a:r>
            <a:endParaRPr lang="es-MX" sz="1400" dirty="0"/>
          </a:p>
          <a:p>
            <a:r>
              <a:rPr lang="es-MX" sz="1400" dirty="0" smtClean="0"/>
              <a:t>Break: La </a:t>
            </a:r>
            <a:r>
              <a:rPr lang="es-MX" sz="1400" dirty="0"/>
              <a:t>línea se rompe utilizando el parámetro opcional break</a:t>
            </a:r>
            <a:r>
              <a:rPr lang="es-MX" sz="1400" dirty="0" smtClean="0"/>
              <a:t>.</a:t>
            </a:r>
            <a:endParaRPr lang="es-MX" sz="1400" dirty="0"/>
          </a:p>
          <a:p>
            <a:r>
              <a:rPr lang="es-MX" sz="1400" dirty="0" err="1" smtClean="0"/>
              <a:t>Cut</a:t>
            </a:r>
            <a:r>
              <a:rPr lang="es-MX" sz="1400" dirty="0" smtClean="0"/>
              <a:t>: Si </a:t>
            </a:r>
            <a:r>
              <a:rPr lang="es-MX" sz="1400" dirty="0" err="1"/>
              <a:t>cut</a:t>
            </a:r>
            <a:r>
              <a:rPr lang="es-MX" sz="1400" dirty="0"/>
              <a:t> se establece en TRUE, el </a:t>
            </a:r>
            <a:r>
              <a:rPr lang="es-MX" sz="1400" dirty="0" err="1"/>
              <a:t>string</a:t>
            </a:r>
            <a:r>
              <a:rPr lang="es-MX" sz="1400" dirty="0"/>
              <a:t> siempre será ajustado en o antes del ancho especificado. De tal forma que si se tiene una palabra que es más larga que el ancho dado, será dividida</a:t>
            </a:r>
          </a:p>
        </p:txBody>
      </p:sp>
    </p:spTree>
    <p:extLst>
      <p:ext uri="{BB962C8B-B14F-4D97-AF65-F5344CB8AC3E}">
        <p14:creationId xmlns:p14="http://schemas.microsoft.com/office/powerpoint/2010/main" val="44086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6.-</a:t>
            </a:r>
            <a:r>
              <a:rPr lang="es-MX" dirty="0" err="1">
                <a:effectLst/>
              </a:rPr>
              <a:t>strtoupper</a:t>
            </a:r>
            <a:r>
              <a:rPr lang="es-MX" dirty="0">
                <a:effectLst/>
              </a:rPr>
              <a:t> 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/>
              </a:rPr>
              <a:t>(PHP 4, PHP 5)</a:t>
            </a:r>
          </a:p>
          <a:p>
            <a:r>
              <a:rPr lang="es-MX" dirty="0" err="1">
                <a:effectLst/>
              </a:rPr>
              <a:t>strtoupper</a:t>
            </a:r>
            <a:r>
              <a:rPr lang="es-MX" dirty="0">
                <a:effectLst/>
              </a:rPr>
              <a:t> — Convierte un </a:t>
            </a:r>
            <a:r>
              <a:rPr lang="es-MX" dirty="0" err="1">
                <a:effectLst/>
              </a:rPr>
              <a:t>string</a:t>
            </a:r>
            <a:r>
              <a:rPr lang="es-MX" dirty="0">
                <a:effectLst/>
              </a:rPr>
              <a:t> a mayúsculas</a:t>
            </a:r>
          </a:p>
          <a:p>
            <a:r>
              <a:rPr lang="es-MX" dirty="0"/>
              <a:t>Devuelve el </a:t>
            </a:r>
            <a:r>
              <a:rPr lang="es-MX" dirty="0" err="1"/>
              <a:t>string</a:t>
            </a:r>
            <a:r>
              <a:rPr lang="es-MX" dirty="0"/>
              <a:t> con todos los caracteres alfabéticos convertidos a mayúsculas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Notar que ser 'alfabético' está determinado por la configuración regional actual. Por ejemplo, en la configuración regional por defecto "C" caracteres como la diéresis-a (ä) no se convertirán</a:t>
            </a:r>
            <a:r>
              <a:rPr lang="es-MX" dirty="0" smtClean="0"/>
              <a:t>.</a:t>
            </a:r>
          </a:p>
          <a:p>
            <a:r>
              <a:rPr lang="es-MX" dirty="0"/>
              <a:t>Descripción 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strtoupper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string</a:t>
            </a:r>
            <a:r>
              <a:rPr lang="es-MX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6242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4598"/>
            <a:ext cx="10638554" cy="832834"/>
          </a:xfrm>
        </p:spPr>
        <p:txBody>
          <a:bodyPr/>
          <a:lstStyle/>
          <a:p>
            <a:r>
              <a:rPr lang="es-ES" dirty="0" smtClean="0"/>
              <a:t>7.-</a:t>
            </a:r>
            <a:r>
              <a:rPr lang="es-MX" dirty="0"/>
              <a:t> </a:t>
            </a:r>
            <a:r>
              <a:rPr lang="es-MX" dirty="0" err="1"/>
              <a:t>strstr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4" y="1159099"/>
            <a:ext cx="10793101" cy="5100033"/>
          </a:xfrm>
        </p:spPr>
        <p:txBody>
          <a:bodyPr>
            <a:normAutofit/>
          </a:bodyPr>
          <a:lstStyle/>
          <a:p>
            <a:r>
              <a:rPr lang="es-MX" dirty="0"/>
              <a:t>(PHP 4, PHP 5)</a:t>
            </a:r>
          </a:p>
          <a:p>
            <a:r>
              <a:rPr lang="es-MX" dirty="0" err="1"/>
              <a:t>strstr</a:t>
            </a:r>
            <a:r>
              <a:rPr lang="es-MX" dirty="0"/>
              <a:t> — Encuentra la primera aparición de un </a:t>
            </a:r>
            <a:r>
              <a:rPr lang="es-MX" dirty="0" err="1" smtClean="0"/>
              <a:t>string</a:t>
            </a:r>
            <a:endParaRPr lang="es-MX" dirty="0"/>
          </a:p>
          <a:p>
            <a:r>
              <a:rPr lang="es-MX" dirty="0"/>
              <a:t>Descripción </a:t>
            </a:r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strstr</a:t>
            </a:r>
            <a:r>
              <a:rPr lang="es-MX" dirty="0"/>
              <a:t> ( </a:t>
            </a:r>
            <a:r>
              <a:rPr lang="es-MX" dirty="0" err="1"/>
              <a:t>string</a:t>
            </a:r>
            <a:r>
              <a:rPr lang="es-MX" dirty="0"/>
              <a:t> $</a:t>
            </a:r>
            <a:r>
              <a:rPr lang="es-MX" dirty="0" err="1"/>
              <a:t>haystack</a:t>
            </a:r>
            <a:r>
              <a:rPr lang="es-MX" dirty="0"/>
              <a:t> , </a:t>
            </a:r>
            <a:r>
              <a:rPr lang="es-MX" dirty="0" err="1"/>
              <a:t>mixed</a:t>
            </a:r>
            <a:r>
              <a:rPr lang="es-MX" dirty="0"/>
              <a:t> $</a:t>
            </a:r>
            <a:r>
              <a:rPr lang="es-MX" dirty="0" err="1"/>
              <a:t>needle</a:t>
            </a:r>
            <a:r>
              <a:rPr lang="es-MX" dirty="0"/>
              <a:t> [, </a:t>
            </a:r>
            <a:r>
              <a:rPr lang="es-MX" dirty="0" err="1"/>
              <a:t>bool</a:t>
            </a:r>
            <a:r>
              <a:rPr lang="es-MX" dirty="0"/>
              <a:t> $</a:t>
            </a:r>
            <a:r>
              <a:rPr lang="es-MX" dirty="0" err="1"/>
              <a:t>before_needle</a:t>
            </a:r>
            <a:r>
              <a:rPr lang="es-MX" dirty="0"/>
              <a:t> = false ] </a:t>
            </a:r>
            <a:r>
              <a:rPr lang="es-MX" dirty="0" smtClean="0"/>
              <a:t>)</a:t>
            </a:r>
          </a:p>
          <a:p>
            <a:r>
              <a:rPr lang="es-MX" dirty="0"/>
              <a:t>Devuelve parte del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haystack</a:t>
            </a:r>
            <a:r>
              <a:rPr lang="es-MX" dirty="0"/>
              <a:t> iniciando desde e incluyendo la primera aparición de </a:t>
            </a:r>
            <a:r>
              <a:rPr lang="es-MX" dirty="0" err="1"/>
              <a:t>needle</a:t>
            </a:r>
            <a:r>
              <a:rPr lang="es-MX" dirty="0"/>
              <a:t> (aguja) hasta el final del </a:t>
            </a:r>
            <a:r>
              <a:rPr lang="es-MX" dirty="0" err="1"/>
              <a:t>haystack</a:t>
            </a:r>
            <a:r>
              <a:rPr lang="es-MX" dirty="0"/>
              <a:t> (pajar</a:t>
            </a:r>
            <a:r>
              <a:rPr lang="es-MX" dirty="0" smtClean="0"/>
              <a:t>).</a:t>
            </a:r>
            <a:endParaRPr lang="es-MX" dirty="0"/>
          </a:p>
          <a:p>
            <a:r>
              <a:rPr lang="es-MX" dirty="0"/>
              <a:t>Nota:</a:t>
            </a:r>
          </a:p>
          <a:p>
            <a:r>
              <a:rPr lang="es-MX" dirty="0"/>
              <a:t>Esta función es sensible a mayúsculas. Para búsquedas sin importar las mayúsculas, use </a:t>
            </a:r>
            <a:r>
              <a:rPr lang="es-MX" dirty="0" err="1"/>
              <a:t>stristr</a:t>
            </a:r>
            <a:r>
              <a:rPr lang="es-MX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9463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TC104033921[[fn=Damasco]]</Template>
  <TotalTime>24</TotalTime>
  <Words>459</Words>
  <Application>Microsoft Office PowerPoint</Application>
  <PresentationFormat>Panorámica</PresentationFormat>
  <Paragraphs>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Funciones para cadenas en php</vt:lpstr>
      <vt:lpstr>1.- implode</vt:lpstr>
      <vt:lpstr>2.-Parse str</vt:lpstr>
      <vt:lpstr>3.-ord</vt:lpstr>
      <vt:lpstr>4.-strlen </vt:lpstr>
      <vt:lpstr>4.- strtolower </vt:lpstr>
      <vt:lpstr>5.-wordwrap </vt:lpstr>
      <vt:lpstr>6.-strtoupper </vt:lpstr>
      <vt:lpstr>7.- strstr </vt:lpstr>
      <vt:lpstr>8.- strrev </vt:lpstr>
      <vt:lpstr>9.- stristr </vt:lpstr>
      <vt:lpstr>10.- ucfirst 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para cadenas en php</dc:title>
  <dc:creator>carolina lopez</dc:creator>
  <cp:lastModifiedBy>carolina lopez</cp:lastModifiedBy>
  <cp:revision>3</cp:revision>
  <dcterms:created xsi:type="dcterms:W3CDTF">2014-07-15T03:02:59Z</dcterms:created>
  <dcterms:modified xsi:type="dcterms:W3CDTF">2014-07-15T03:27:50Z</dcterms:modified>
</cp:coreProperties>
</file>