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9" r:id="rId4"/>
    <p:sldId id="258" r:id="rId5"/>
    <p:sldId id="271" r:id="rId6"/>
    <p:sldId id="272" r:id="rId7"/>
    <p:sldId id="260" r:id="rId8"/>
    <p:sldId id="261" r:id="rId9"/>
    <p:sldId id="262" r:id="rId10"/>
    <p:sldId id="263" r:id="rId11"/>
    <p:sldId id="264" r:id="rId12"/>
    <p:sldId id="270" r:id="rId13"/>
    <p:sldId id="266" r:id="rId14"/>
    <p:sldId id="265" r:id="rId15"/>
    <p:sldId id="268" r:id="rId16"/>
    <p:sldId id="269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2333" autoAdjust="0"/>
  </p:normalViewPr>
  <p:slideViewPr>
    <p:cSldViewPr snapToGrid="0" snapToObjects="1">
      <p:cViewPr varScale="1">
        <p:scale>
          <a:sx n="99" d="100"/>
          <a:sy n="99" d="100"/>
        </p:scale>
        <p:origin x="-200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58C802-E51F-AF4C-881E-8191390E349A}" type="datetimeFigureOut">
              <a:rPr lang="en-US" smtClean="0"/>
              <a:t>2012/03/04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42C674-B822-D549-AC42-73FDDE654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503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2C674-B822-D549-AC42-73FDDE65401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3597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2C674-B822-D549-AC42-73FDDE65401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3597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2C674-B822-D549-AC42-73FDDE65401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3597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2C674-B822-D549-AC42-73FDDE65401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3597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2C674-B822-D549-AC42-73FDDE65401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3597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2C674-B822-D549-AC42-73FDDE65401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3597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2C674-B822-D549-AC42-73FDDE65401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3597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2C674-B822-D549-AC42-73FDDE65401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359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pPr algn="l" eaLnBrk="1" latinLnBrk="0" hangingPunct="1"/>
            <a:fld id="{48D92626-37D2-4832-BF7A-BC283494A20D}" type="datetimeFigureOut">
              <a:rPr lang="en-US" smtClean="0"/>
              <a:t>2012/03/04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pPr algn="r" eaLnBrk="1" latinLnBrk="0" hangingPunct="1"/>
            <a:fld id="{8C592886-E571-45D5-8B56-343DC94F8FA6}" type="slidenum">
              <a:rPr kumimoji="0" lang="en-US" smtClean="0"/>
              <a:t>‹#›</a:t>
            </a:fld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D92626-37D2-4832-BF7A-BC283494A20D}" type="datetimeFigureOut">
              <a:rPr lang="en-US" smtClean="0"/>
              <a:t>2012/03/04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C592886-E571-45D5-8B56-343DC94F8FA6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D92626-37D2-4832-BF7A-BC283494A20D}" type="datetimeFigureOut">
              <a:rPr lang="en-US" smtClean="0"/>
              <a:t>2012/03/04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C592886-E571-45D5-8B56-343DC94F8FA6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D92626-37D2-4832-BF7A-BC283494A20D}" type="datetimeFigureOut">
              <a:rPr lang="en-US" smtClean="0"/>
              <a:t>2012/03/04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C592886-E571-45D5-8B56-343DC94F8FA6}" type="slidenum">
              <a:rPr kumimoji="0" lang="en-US" smtClean="0"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pPr algn="l" eaLnBrk="1" latinLnBrk="0" hangingPunct="1"/>
            <a:fld id="{48D92626-37D2-4832-BF7A-BC283494A20D}" type="datetimeFigureOut">
              <a:rPr lang="en-US" smtClean="0"/>
              <a:t>2012/03/04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pPr algn="r" eaLnBrk="1" latinLnBrk="0" hangingPunct="1"/>
            <a:fld id="{8C592886-E571-45D5-8B56-343DC94F8FA6}" type="slidenum">
              <a:rPr kumimoji="0" lang="en-US" smtClean="0"/>
              <a:t>‹#›</a:t>
            </a:fld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D92626-37D2-4832-BF7A-BC283494A20D}" type="datetimeFigureOut">
              <a:rPr lang="en-US" smtClean="0"/>
              <a:t>2012/03/04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8C592886-E571-45D5-8B56-343DC94F8FA6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endParaRPr kumimoji="0"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D92626-37D2-4832-BF7A-BC283494A20D}" type="datetimeFigureOut">
              <a:rPr lang="en-US" smtClean="0"/>
              <a:t>2012/03/04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8C592886-E571-45D5-8B56-343DC94F8FA6}" type="slidenum">
              <a:rPr kumimoji="0" lang="en-US" smtClean="0"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D92626-37D2-4832-BF7A-BC283494A20D}" type="datetimeFigureOut">
              <a:rPr lang="en-US" smtClean="0"/>
              <a:t>2012/03/04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C592886-E571-45D5-8B56-343DC94F8FA6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D92626-37D2-4832-BF7A-BC283494A20D}" type="datetimeFigureOut">
              <a:rPr lang="en-US" smtClean="0"/>
              <a:t>2012/03/04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C592886-E571-45D5-8B56-343DC94F8FA6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pPr algn="l" eaLnBrk="1" latinLnBrk="0" hangingPunct="1"/>
            <a:fld id="{48D92626-37D2-4832-BF7A-BC283494A20D}" type="datetimeFigureOut">
              <a:rPr lang="en-US" smtClean="0"/>
              <a:t>2012/03/04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pPr algn="r" eaLnBrk="1" latinLnBrk="0" hangingPunct="1"/>
            <a:fld id="{8C592886-E571-45D5-8B56-343DC94F8FA6}" type="slidenum">
              <a:rPr kumimoji="0" lang="en-US" smtClean="0"/>
              <a:t>‹#›</a:t>
            </a:fld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endParaRPr kumimoji="0" lang="en-US"/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pPr algn="l" eaLnBrk="1" latinLnBrk="0" hangingPunct="1"/>
            <a:fld id="{48D92626-37D2-4832-BF7A-BC283494A20D}" type="datetimeFigureOut">
              <a:rPr lang="en-US" smtClean="0"/>
              <a:t>2012/03/04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pPr algn="r" eaLnBrk="1" latinLnBrk="0" hangingPunct="1"/>
            <a:fld id="{8C592886-E571-45D5-8B56-343DC94F8FA6}" type="slidenum">
              <a:rPr kumimoji="0" lang="en-US" smtClean="0"/>
              <a:t>‹#›</a:t>
            </a:fld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pPr algn="r" eaLnBrk="1" latinLnBrk="0" hangingPunct="1"/>
            <a:endParaRPr kumimoji="0" lang="en-US" sz="1300" dirty="0">
              <a:solidFill>
                <a:schemeClr val="bg2">
                  <a:tint val="60000"/>
                  <a:satMod val="155000"/>
                </a:schemeClr>
              </a:solidFill>
            </a:endParaRP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pPr algn="l" eaLnBrk="1" latinLnBrk="0" hangingPunct="1"/>
            <a:fld id="{48D92626-37D2-4832-BF7A-BC283494A20D}" type="datetimeFigureOut">
              <a:rPr lang="en-US" smtClean="0"/>
              <a:t>2012/03/04</a:t>
            </a:fld>
            <a:endParaRPr lang="en-US" sz="1300" dirty="0">
              <a:solidFill>
                <a:schemeClr val="bg2">
                  <a:tint val="60000"/>
                  <a:satMod val="155000"/>
                </a:schemeClr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pPr algn="r" eaLnBrk="1" latinLnBrk="0" hangingPunct="1"/>
            <a:fld id="{8C592886-E571-45D5-8B56-343DC94F8FA6}" type="slidenum">
              <a:rPr kumimoji="0" lang="en-US" smtClean="0"/>
              <a:t>‹#›</a:t>
            </a:fld>
            <a:endParaRPr kumimoji="0" lang="en-US" sz="1600" b="1" dirty="0">
              <a:solidFill>
                <a:schemeClr val="tx2">
                  <a:shade val="90000"/>
                </a:schemeClr>
              </a:solidFill>
              <a:effectLst/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Team 0xDEADBEEF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Requirements and Design Presentation</a:t>
            </a:r>
          </a:p>
          <a:p>
            <a:endParaRPr lang="en-US" dirty="0"/>
          </a:p>
          <a:p>
            <a:r>
              <a:rPr lang="en-US" sz="1700" dirty="0" smtClean="0"/>
              <a:t>Tuesday, March 6, 2012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3502163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Requirements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341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Requirements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7501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Architectural Design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8392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Architectural Design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6227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2212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5457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833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Greck Cannon</a:t>
            </a:r>
          </a:p>
          <a:p>
            <a:r>
              <a:rPr lang="en-US" dirty="0" smtClean="0"/>
              <a:t>Charles Chavez</a:t>
            </a:r>
          </a:p>
          <a:p>
            <a:r>
              <a:rPr lang="en-US" dirty="0" smtClean="0"/>
              <a:t>Paul </a:t>
            </a:r>
            <a:r>
              <a:rPr lang="en-US" dirty="0" err="1" smtClean="0"/>
              <a:t>Doose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115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Strategy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761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Strategy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 smtClean="0"/>
              <a:t>Movement &amp; Navigation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>
                <a:latin typeface="Consolas"/>
                <a:cs typeface="Consolas"/>
              </a:rPr>
              <a:t>DifferentialPilot</a:t>
            </a:r>
            <a:r>
              <a:rPr lang="en-US" dirty="0" smtClean="0"/>
              <a:t> library</a:t>
            </a:r>
          </a:p>
          <a:p>
            <a:r>
              <a:rPr lang="en-US" dirty="0" smtClean="0"/>
              <a:t>Search methodology</a:t>
            </a:r>
          </a:p>
          <a:p>
            <a:pPr lvl="1"/>
            <a:r>
              <a:rPr lang="en-US" dirty="0" smtClean="0"/>
              <a:t>Traverse entire playing field, then search back towards home position</a:t>
            </a:r>
          </a:p>
          <a:p>
            <a:pPr lvl="1"/>
            <a:r>
              <a:rPr lang="en-US" dirty="0" smtClean="0"/>
              <a:t>Use data from </a:t>
            </a:r>
            <a:r>
              <a:rPr lang="en-US" dirty="0" err="1" smtClean="0">
                <a:latin typeface="Consolas"/>
                <a:cs typeface="Consolas"/>
              </a:rPr>
              <a:t>DifferentialPilot</a:t>
            </a:r>
            <a:r>
              <a:rPr lang="en-US" dirty="0" smtClean="0"/>
              <a:t> to determine home position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505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Strategy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 smtClean="0"/>
              <a:t>Movement &amp; Navigation</a:t>
            </a:r>
            <a:endParaRPr lang="en-US" dirty="0"/>
          </a:p>
        </p:txBody>
      </p:sp>
      <p:pic>
        <p:nvPicPr>
          <p:cNvPr id="7" name="Content Placeholder 6" descr="Search paterin.png"/>
          <p:cNvPicPr>
            <a:picLocks noGrp="1" noChangeAspect="1"/>
          </p:cNvPicPr>
          <p:nvPr>
            <p:ph sz="half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3210" r="-39118"/>
          <a:stretch/>
        </p:blipFill>
        <p:spPr/>
      </p:pic>
    </p:spTree>
    <p:extLst>
      <p:ext uri="{BB962C8B-B14F-4D97-AF65-F5344CB8AC3E}">
        <p14:creationId xmlns:p14="http://schemas.microsoft.com/office/powerpoint/2010/main" val="3676793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Strategy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 smtClean="0"/>
              <a:t>Movement &amp; Navigation</a:t>
            </a:r>
            <a:endParaRPr lang="en-US" dirty="0"/>
          </a:p>
        </p:txBody>
      </p:sp>
      <p:pic>
        <p:nvPicPr>
          <p:cNvPr id="4" name="Content Placeholder 3" descr="Return patterin.png"/>
          <p:cNvPicPr>
            <a:picLocks noGrp="1" noChangeAspect="1"/>
          </p:cNvPicPr>
          <p:nvPr>
            <p:ph sz="half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3464" r="-37555"/>
          <a:stretch/>
        </p:blipFill>
        <p:spPr>
          <a:xfrm>
            <a:off x="228600" y="2209800"/>
            <a:ext cx="8666456" cy="3977640"/>
          </a:xfrm>
        </p:spPr>
      </p:pic>
    </p:spTree>
    <p:extLst>
      <p:ext uri="{BB962C8B-B14F-4D97-AF65-F5344CB8AC3E}">
        <p14:creationId xmlns:p14="http://schemas.microsoft.com/office/powerpoint/2010/main" val="1712695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Strategy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 smtClean="0"/>
              <a:t>Object Identification &amp; Transport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Ultrasonic sensor identifies balls</a:t>
            </a:r>
          </a:p>
          <a:p>
            <a:pPr lvl="1"/>
            <a:r>
              <a:rPr lang="en-US" dirty="0" smtClean="0"/>
              <a:t>Effective range of 7 – 20 cm</a:t>
            </a:r>
          </a:p>
          <a:p>
            <a:pPr lvl="1"/>
            <a:r>
              <a:rPr lang="en-US" dirty="0" smtClean="0"/>
              <a:t>Most effective when sensor is pointed at the center of the sphere</a:t>
            </a:r>
          </a:p>
          <a:p>
            <a:r>
              <a:rPr lang="en-US" dirty="0" smtClean="0"/>
              <a:t>Color sensor identifies ball color</a:t>
            </a:r>
          </a:p>
          <a:p>
            <a:r>
              <a:rPr lang="en-US" dirty="0" smtClean="0"/>
              <a:t>Articulated claw closes on ball</a:t>
            </a:r>
          </a:p>
        </p:txBody>
      </p:sp>
    </p:spTree>
    <p:extLst>
      <p:ext uri="{BB962C8B-B14F-4D97-AF65-F5344CB8AC3E}">
        <p14:creationId xmlns:p14="http://schemas.microsoft.com/office/powerpoint/2010/main" val="199736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Physical Design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515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Physical Design	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Two powered drive wheel</a:t>
            </a:r>
          </a:p>
          <a:p>
            <a:r>
              <a:rPr lang="en-US" dirty="0" smtClean="0"/>
              <a:t>Two swiveling tail-dragger wheels</a:t>
            </a:r>
          </a:p>
          <a:p>
            <a:r>
              <a:rPr lang="en-US" dirty="0" smtClean="0"/>
              <a:t>Overhead claw eliminates positioning issues with the ultrasonic sensor</a:t>
            </a:r>
          </a:p>
          <a:p>
            <a:r>
              <a:rPr lang="en-US" dirty="0" smtClean="0"/>
              <a:t>Claw must exert sufficient pressure to maintain ball 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0920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Office 2">
      <a:maj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ＭＳ Ｐ明朝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Foundry.thmx</Template>
  <TotalTime>78</TotalTime>
  <Words>152</Words>
  <Application>Microsoft Macintosh PowerPoint</Application>
  <PresentationFormat>On-screen Show (4:3)</PresentationFormat>
  <Paragraphs>47</Paragraphs>
  <Slides>16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Foundry</vt:lpstr>
      <vt:lpstr>Team 0xDEADBEEF</vt:lpstr>
      <vt:lpstr>Introductions</vt:lpstr>
      <vt:lpstr>Solution Strategy</vt:lpstr>
      <vt:lpstr>Solution Strategy</vt:lpstr>
      <vt:lpstr>Solution Strategy</vt:lpstr>
      <vt:lpstr>Solution Strategy</vt:lpstr>
      <vt:lpstr>Solution Strategy</vt:lpstr>
      <vt:lpstr>Physical Design</vt:lpstr>
      <vt:lpstr>Physical Design </vt:lpstr>
      <vt:lpstr>Key Requirements</vt:lpstr>
      <vt:lpstr>Key Requirements</vt:lpstr>
      <vt:lpstr>Architectural Design</vt:lpstr>
      <vt:lpstr>Architectural Design</vt:lpstr>
      <vt:lpstr>Conclusion</vt:lpstr>
      <vt:lpstr>Conclusion</vt:lpstr>
      <vt:lpstr>Q&amp;A</vt:lpstr>
    </vt:vector>
  </TitlesOfParts>
  <Company>NetApp,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0xDEADBEEF</dc:title>
  <dc:creator>Greck Cannon</dc:creator>
  <cp:lastModifiedBy>Greck Cannon</cp:lastModifiedBy>
  <cp:revision>10</cp:revision>
  <dcterms:created xsi:type="dcterms:W3CDTF">2012-03-04T22:58:19Z</dcterms:created>
  <dcterms:modified xsi:type="dcterms:W3CDTF">2012-03-05T00:16:55Z</dcterms:modified>
</cp:coreProperties>
</file>