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1"/>
  </p:notesMasterIdLst>
  <p:sldIdLst>
    <p:sldId id="256" r:id="rId4"/>
    <p:sldId id="276" r:id="rId5"/>
    <p:sldId id="269" r:id="rId6"/>
    <p:sldId id="279" r:id="rId7"/>
    <p:sldId id="274" r:id="rId8"/>
    <p:sldId id="273" r:id="rId9"/>
    <p:sldId id="277" r:id="rId10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A5"/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0024D-F997-4094-A644-A827984FAE1A}" v="47" dt="2023-04-16T19:35:37.743"/>
    <p1510:client id="{536BCC3D-F1DB-42E6-9E87-43BEB0DEEAB6}" v="48" dt="2023-04-16T18:42:35.666"/>
    <p1510:client id="{6A4364EB-5F46-4EF1-85E8-6D8076BF436A}" v="511" dt="2023-04-16T20:00:19.555"/>
    <p1510:client id="{6C34B61C-962C-6843-9D54-7D7F6B7FB203}" v="434" dt="2023-04-16T19:08:53.946"/>
    <p1510:client id="{80CAC464-77E4-7D4A-82BB-281124BF9CF8}" v="693" dt="2023-04-16T20:00:44.924"/>
    <p1510:client id="{A15929B4-33E7-4C89-AC34-E4D8826D8A1B}" v="7" dt="2023-04-16T19:58:28.625"/>
    <p1510:client id="{D64EFF50-8BB5-42E7-B2DA-CA77320338AD}" v="55" dt="2023-04-16T18:28:0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raj Malovecky" userId="527f39b7-8d05-4f3f-bd01-0b54ae17ab86" providerId="ADAL" clId="{6A4364EB-5F46-4EF1-85E8-6D8076BF436A}"/>
    <pc:docChg chg="undo custSel addSld delSld modSld sldOrd modMainMaster">
      <pc:chgData name="Juraj Malovecky" userId="527f39b7-8d05-4f3f-bd01-0b54ae17ab86" providerId="ADAL" clId="{6A4364EB-5F46-4EF1-85E8-6D8076BF436A}" dt="2023-04-16T20:00:19.555" v="1227" actId="1076"/>
      <pc:docMkLst>
        <pc:docMk/>
      </pc:docMkLst>
      <pc:sldChg chg="modTransition">
        <pc:chgData name="Juraj Malovecky" userId="527f39b7-8d05-4f3f-bd01-0b54ae17ab86" providerId="ADAL" clId="{6A4364EB-5F46-4EF1-85E8-6D8076BF436A}" dt="2023-04-16T19:57:44.377" v="1210"/>
        <pc:sldMkLst>
          <pc:docMk/>
          <pc:sldMk cId="386239200" sldId="256"/>
        </pc:sldMkLst>
      </pc:sldChg>
      <pc:sldChg chg="modSp mod ord modTransition">
        <pc:chgData name="Juraj Malovecky" userId="527f39b7-8d05-4f3f-bd01-0b54ae17ab86" providerId="ADAL" clId="{6A4364EB-5F46-4EF1-85E8-6D8076BF436A}" dt="2023-04-16T19:57:48.033" v="1212"/>
        <pc:sldMkLst>
          <pc:docMk/>
          <pc:sldMk cId="519112389" sldId="269"/>
        </pc:sldMkLst>
        <pc:spChg chg="mod">
          <ac:chgData name="Juraj Malovecky" userId="527f39b7-8d05-4f3f-bd01-0b54ae17ab86" providerId="ADAL" clId="{6A4364EB-5F46-4EF1-85E8-6D8076BF436A}" dt="2023-04-16T18:29:10.895" v="867"/>
          <ac:spMkLst>
            <pc:docMk/>
            <pc:sldMk cId="519112389" sldId="269"/>
            <ac:spMk id="7" creationId="{4E2564AC-9CDC-B8B6-54DE-B23BED709865}"/>
          </ac:spMkLst>
        </pc:spChg>
        <pc:picChg chg="mod modCrop">
          <ac:chgData name="Juraj Malovecky" userId="527f39b7-8d05-4f3f-bd01-0b54ae17ab86" providerId="ADAL" clId="{6A4364EB-5F46-4EF1-85E8-6D8076BF436A}" dt="2023-04-16T18:30:48.373" v="874" actId="1076"/>
          <ac:picMkLst>
            <pc:docMk/>
            <pc:sldMk cId="519112389" sldId="269"/>
            <ac:picMk id="4" creationId="{99477002-D9A3-5F60-F439-B817CDDD28C4}"/>
          </ac:picMkLst>
        </pc:picChg>
      </pc:sldChg>
      <pc:sldChg chg="ord modTransition">
        <pc:chgData name="Juraj Malovecky" userId="527f39b7-8d05-4f3f-bd01-0b54ae17ab86" providerId="ADAL" clId="{6A4364EB-5F46-4EF1-85E8-6D8076BF436A}" dt="2023-04-16T18:15:43.286" v="832"/>
        <pc:sldMkLst>
          <pc:docMk/>
          <pc:sldMk cId="1646611196" sldId="270"/>
        </pc:sldMkLst>
      </pc:sldChg>
      <pc:sldChg chg="new del">
        <pc:chgData name="Juraj Malovecky" userId="527f39b7-8d05-4f3f-bd01-0b54ae17ab86" providerId="ADAL" clId="{6A4364EB-5F46-4EF1-85E8-6D8076BF436A}" dt="2023-04-16T14:29:48.348" v="8" actId="2696"/>
        <pc:sldMkLst>
          <pc:docMk/>
          <pc:sldMk cId="3452082149" sldId="271"/>
        </pc:sldMkLst>
      </pc:sldChg>
      <pc:sldChg chg="new del">
        <pc:chgData name="Juraj Malovecky" userId="527f39b7-8d05-4f3f-bd01-0b54ae17ab86" providerId="ADAL" clId="{6A4364EB-5F46-4EF1-85E8-6D8076BF436A}" dt="2023-04-16T14:29:34.017" v="6" actId="2696"/>
        <pc:sldMkLst>
          <pc:docMk/>
          <pc:sldMk cId="540892187" sldId="272"/>
        </pc:sldMkLst>
      </pc:sldChg>
      <pc:sldChg chg="addSp delSp modSp new del mod">
        <pc:chgData name="Juraj Malovecky" userId="527f39b7-8d05-4f3f-bd01-0b54ae17ab86" providerId="ADAL" clId="{6A4364EB-5F46-4EF1-85E8-6D8076BF436A}" dt="2023-04-16T14:42:05.828" v="437" actId="2696"/>
        <pc:sldMkLst>
          <pc:docMk/>
          <pc:sldMk cId="675973508" sldId="272"/>
        </pc:sldMkLst>
        <pc:spChg chg="mod">
          <ac:chgData name="Juraj Malovecky" userId="527f39b7-8d05-4f3f-bd01-0b54ae17ab86" providerId="ADAL" clId="{6A4364EB-5F46-4EF1-85E8-6D8076BF436A}" dt="2023-04-16T14:34:00.379" v="132" actId="20577"/>
          <ac:spMkLst>
            <pc:docMk/>
            <pc:sldMk cId="675973508" sldId="272"/>
            <ac:spMk id="2" creationId="{81EA0E2F-9642-7F0A-CBC1-356BE228CE1E}"/>
          </ac:spMkLst>
        </pc:spChg>
        <pc:spChg chg="del">
          <ac:chgData name="Juraj Malovecky" userId="527f39b7-8d05-4f3f-bd01-0b54ae17ab86" providerId="ADAL" clId="{6A4364EB-5F46-4EF1-85E8-6D8076BF436A}" dt="2023-04-16T14:32:49.237" v="62" actId="22"/>
          <ac:spMkLst>
            <pc:docMk/>
            <pc:sldMk cId="675973508" sldId="272"/>
            <ac:spMk id="3" creationId="{8AE4DEB7-C2D4-D5BF-BFFA-374F0DB91AD8}"/>
          </ac:spMkLst>
        </pc:spChg>
        <pc:spChg chg="add mod">
          <ac:chgData name="Juraj Malovecky" userId="527f39b7-8d05-4f3f-bd01-0b54ae17ab86" providerId="ADAL" clId="{6A4364EB-5F46-4EF1-85E8-6D8076BF436A}" dt="2023-04-16T14:35:59.438" v="190" actId="14100"/>
          <ac:spMkLst>
            <pc:docMk/>
            <pc:sldMk cId="675973508" sldId="272"/>
            <ac:spMk id="12" creationId="{BBC3450D-7D49-7FE8-BEAC-A94791B840C6}"/>
          </ac:spMkLst>
        </pc:spChg>
        <pc:picChg chg="add del mod ord">
          <ac:chgData name="Juraj Malovecky" userId="527f39b7-8d05-4f3f-bd01-0b54ae17ab86" providerId="ADAL" clId="{6A4364EB-5F46-4EF1-85E8-6D8076BF436A}" dt="2023-04-16T14:35:17.403" v="177" actId="21"/>
          <ac:picMkLst>
            <pc:docMk/>
            <pc:sldMk cId="675973508" sldId="272"/>
            <ac:picMk id="8" creationId="{BFA899A1-173D-9700-CA77-F94F8BCCE00A}"/>
          </ac:picMkLst>
        </pc:picChg>
        <pc:picChg chg="add del mod">
          <ac:chgData name="Juraj Malovecky" userId="527f39b7-8d05-4f3f-bd01-0b54ae17ab86" providerId="ADAL" clId="{6A4364EB-5F46-4EF1-85E8-6D8076BF436A}" dt="2023-04-16T14:36:00.619" v="191" actId="21"/>
          <ac:picMkLst>
            <pc:docMk/>
            <pc:sldMk cId="675973508" sldId="272"/>
            <ac:picMk id="10" creationId="{3BFAA22D-4E76-9C15-8B00-3CEE4D7B7A6B}"/>
          </ac:picMkLst>
        </pc:picChg>
      </pc:sldChg>
      <pc:sldChg chg="addSp delSp modSp add mod modTransition">
        <pc:chgData name="Juraj Malovecky" userId="527f39b7-8d05-4f3f-bd01-0b54ae17ab86" providerId="ADAL" clId="{6A4364EB-5F46-4EF1-85E8-6D8076BF436A}" dt="2023-04-16T19:55:18.530" v="1207" actId="20577"/>
        <pc:sldMkLst>
          <pc:docMk/>
          <pc:sldMk cId="252077461" sldId="273"/>
        </pc:sldMkLst>
        <pc:spChg chg="mod">
          <ac:chgData name="Juraj Malovecky" userId="527f39b7-8d05-4f3f-bd01-0b54ae17ab86" providerId="ADAL" clId="{6A4364EB-5F46-4EF1-85E8-6D8076BF436A}" dt="2023-04-16T19:49:50.434" v="1141" actId="20577"/>
          <ac:spMkLst>
            <pc:docMk/>
            <pc:sldMk cId="252077461" sldId="273"/>
            <ac:spMk id="2" creationId="{81EA0E2F-9642-7F0A-CBC1-356BE228CE1E}"/>
          </ac:spMkLst>
        </pc:spChg>
        <pc:spChg chg="mod">
          <ac:chgData name="Juraj Malovecky" userId="527f39b7-8d05-4f3f-bd01-0b54ae17ab86" providerId="ADAL" clId="{6A4364EB-5F46-4EF1-85E8-6D8076BF436A}" dt="2023-04-16T19:55:18.530" v="1207" actId="20577"/>
          <ac:spMkLst>
            <pc:docMk/>
            <pc:sldMk cId="252077461" sldId="273"/>
            <ac:spMk id="3" creationId="{8AE4DEB7-C2D4-D5BF-BFFA-374F0DB91AD8}"/>
          </ac:spMkLst>
        </pc:spChg>
        <pc:spChg chg="add del mod">
          <ac:chgData name="Juraj Malovecky" userId="527f39b7-8d05-4f3f-bd01-0b54ae17ab86" providerId="ADAL" clId="{6A4364EB-5F46-4EF1-85E8-6D8076BF436A}" dt="2023-04-16T19:50:27.218" v="1168" actId="478"/>
          <ac:spMkLst>
            <pc:docMk/>
            <pc:sldMk cId="252077461" sldId="273"/>
            <ac:spMk id="7" creationId="{F323D474-B811-CA4A-D504-493B94633A09}"/>
          </ac:spMkLst>
        </pc:spChg>
      </pc:sldChg>
      <pc:sldChg chg="addSp delSp modSp new mod modTransition modAnim">
        <pc:chgData name="Juraj Malovecky" userId="527f39b7-8d05-4f3f-bd01-0b54ae17ab86" providerId="ADAL" clId="{6A4364EB-5F46-4EF1-85E8-6D8076BF436A}" dt="2023-04-16T20:00:19.555" v="1227" actId="1076"/>
        <pc:sldMkLst>
          <pc:docMk/>
          <pc:sldMk cId="341873115" sldId="274"/>
        </pc:sldMkLst>
        <pc:spChg chg="mod">
          <ac:chgData name="Juraj Malovecky" userId="527f39b7-8d05-4f3f-bd01-0b54ae17ab86" providerId="ADAL" clId="{6A4364EB-5F46-4EF1-85E8-6D8076BF436A}" dt="2023-04-16T19:59:56.739" v="1223" actId="1076"/>
          <ac:spMkLst>
            <pc:docMk/>
            <pc:sldMk cId="341873115" sldId="274"/>
            <ac:spMk id="2" creationId="{C877D3FC-6982-8BCB-EEA4-746F18BBA539}"/>
          </ac:spMkLst>
        </pc:spChg>
        <pc:spChg chg="add del mod">
          <ac:chgData name="Juraj Malovecky" userId="527f39b7-8d05-4f3f-bd01-0b54ae17ab86" providerId="ADAL" clId="{6A4364EB-5F46-4EF1-85E8-6D8076BF436A}" dt="2023-04-16T20:00:04.180" v="1224" actId="1076"/>
          <ac:spMkLst>
            <pc:docMk/>
            <pc:sldMk cId="341873115" sldId="274"/>
            <ac:spMk id="3" creationId="{261690A6-1C1F-C1D5-E6B7-FE199DAAF6F8}"/>
          </ac:spMkLst>
        </pc:spChg>
        <pc:spChg chg="mod">
          <ac:chgData name="Juraj Malovecky" userId="527f39b7-8d05-4f3f-bd01-0b54ae17ab86" providerId="ADAL" clId="{6A4364EB-5F46-4EF1-85E8-6D8076BF436A}" dt="2023-04-16T20:00:08.435" v="1225" actId="1076"/>
          <ac:spMkLst>
            <pc:docMk/>
            <pc:sldMk cId="341873115" sldId="274"/>
            <ac:spMk id="4" creationId="{204D13A0-D00E-86FA-5A0A-18666D098DC0}"/>
          </ac:spMkLst>
        </pc:spChg>
        <pc:spChg chg="add del">
          <ac:chgData name="Juraj Malovecky" userId="527f39b7-8d05-4f3f-bd01-0b54ae17ab86" providerId="ADAL" clId="{6A4364EB-5F46-4EF1-85E8-6D8076BF436A}" dt="2023-04-16T18:44:32.956" v="896" actId="478"/>
          <ac:spMkLst>
            <pc:docMk/>
            <pc:sldMk cId="341873115" sldId="274"/>
            <ac:spMk id="12" creationId="{C740524F-6853-9BD1-86B1-6B722D5AFE8C}"/>
          </ac:spMkLst>
        </pc:spChg>
        <pc:spChg chg="add del mod">
          <ac:chgData name="Juraj Malovecky" userId="527f39b7-8d05-4f3f-bd01-0b54ae17ab86" providerId="ADAL" clId="{6A4364EB-5F46-4EF1-85E8-6D8076BF436A}" dt="2023-04-16T18:41:38.347" v="888" actId="478"/>
          <ac:spMkLst>
            <pc:docMk/>
            <pc:sldMk cId="341873115" sldId="274"/>
            <ac:spMk id="14" creationId="{54DA6082-CD32-0D25-9150-E1B2F0440ECC}"/>
          </ac:spMkLst>
        </pc:spChg>
        <pc:picChg chg="add del mod">
          <ac:chgData name="Juraj Malovecky" userId="527f39b7-8d05-4f3f-bd01-0b54ae17ab86" providerId="ADAL" clId="{6A4364EB-5F46-4EF1-85E8-6D8076BF436A}" dt="2023-04-16T14:35:46.900" v="187"/>
          <ac:picMkLst>
            <pc:docMk/>
            <pc:sldMk cId="341873115" sldId="274"/>
            <ac:picMk id="8" creationId="{11D17527-2250-1907-2C33-440070B46FB2}"/>
          </ac:picMkLst>
        </pc:picChg>
        <pc:picChg chg="mod">
          <ac:chgData name="Juraj Malovecky" userId="527f39b7-8d05-4f3f-bd01-0b54ae17ab86" providerId="ADAL" clId="{6A4364EB-5F46-4EF1-85E8-6D8076BF436A}" dt="2023-04-16T20:00:16.363" v="1226" actId="1076"/>
          <ac:picMkLst>
            <pc:docMk/>
            <pc:sldMk cId="341873115" sldId="274"/>
            <ac:picMk id="9" creationId="{8D9EA35F-E64C-D25D-E556-654EDB56092C}"/>
          </ac:picMkLst>
        </pc:picChg>
        <pc:picChg chg="add del mod">
          <ac:chgData name="Juraj Malovecky" userId="527f39b7-8d05-4f3f-bd01-0b54ae17ab86" providerId="ADAL" clId="{6A4364EB-5F46-4EF1-85E8-6D8076BF436A}" dt="2023-04-16T14:35:43.542" v="184"/>
          <ac:picMkLst>
            <pc:docMk/>
            <pc:sldMk cId="341873115" sldId="274"/>
            <ac:picMk id="9" creationId="{9D8A88C1-EA51-3410-65F2-D8D6F51E556C}"/>
          </ac:picMkLst>
        </pc:picChg>
        <pc:picChg chg="add del mod">
          <ac:chgData name="Juraj Malovecky" userId="527f39b7-8d05-4f3f-bd01-0b54ae17ab86" providerId="ADAL" clId="{6A4364EB-5F46-4EF1-85E8-6D8076BF436A}" dt="2023-04-16T18:35:32.833" v="875" actId="478"/>
          <ac:picMkLst>
            <pc:docMk/>
            <pc:sldMk cId="341873115" sldId="274"/>
            <ac:picMk id="9" creationId="{FB942870-A9B0-3561-E25D-CB99E96F6870}"/>
          </ac:picMkLst>
        </pc:picChg>
        <pc:picChg chg="add del mod">
          <ac:chgData name="Juraj Malovecky" userId="527f39b7-8d05-4f3f-bd01-0b54ae17ab86" providerId="ADAL" clId="{6A4364EB-5F46-4EF1-85E8-6D8076BF436A}" dt="2023-04-16T18:11:12.433" v="766" actId="478"/>
          <ac:picMkLst>
            <pc:docMk/>
            <pc:sldMk cId="341873115" sldId="274"/>
            <ac:picMk id="10" creationId="{2D57DE72-6B11-277E-75A1-9CC67A168613}"/>
          </ac:picMkLst>
        </pc:picChg>
        <pc:picChg chg="add del mod">
          <ac:chgData name="Juraj Malovecky" userId="527f39b7-8d05-4f3f-bd01-0b54ae17ab86" providerId="ADAL" clId="{6A4364EB-5F46-4EF1-85E8-6D8076BF436A}" dt="2023-04-16T18:12:35.119" v="819" actId="478"/>
          <ac:picMkLst>
            <pc:docMk/>
            <pc:sldMk cId="341873115" sldId="274"/>
            <ac:picMk id="11" creationId="{8751610A-2C99-AE9C-E181-5D7AD55723D5}"/>
          </ac:picMkLst>
        </pc:picChg>
        <pc:picChg chg="add del mod">
          <ac:chgData name="Juraj Malovecky" userId="527f39b7-8d05-4f3f-bd01-0b54ae17ab86" providerId="ADAL" clId="{6A4364EB-5F46-4EF1-85E8-6D8076BF436A}" dt="2023-04-16T18:35:34.880" v="876" actId="478"/>
          <ac:picMkLst>
            <pc:docMk/>
            <pc:sldMk cId="341873115" sldId="274"/>
            <ac:picMk id="13" creationId="{BCFD3C2A-93D0-D947-7C41-B70FAE08881A}"/>
          </ac:picMkLst>
        </pc:picChg>
        <pc:picChg chg="mod">
          <ac:chgData name="Juraj Malovecky" userId="527f39b7-8d05-4f3f-bd01-0b54ae17ab86" providerId="ADAL" clId="{6A4364EB-5F46-4EF1-85E8-6D8076BF436A}" dt="2023-04-16T20:00:19.555" v="1227" actId="1076"/>
          <ac:picMkLst>
            <pc:docMk/>
            <pc:sldMk cId="341873115" sldId="274"/>
            <ac:picMk id="15" creationId="{3009B39E-8CBB-E654-A279-DB30831ED1D9}"/>
          </ac:picMkLst>
        </pc:picChg>
        <pc:inkChg chg="add del mod">
          <ac:chgData name="Juraj Malovecky" userId="527f39b7-8d05-4f3f-bd01-0b54ae17ab86" providerId="ADAL" clId="{6A4364EB-5F46-4EF1-85E8-6D8076BF436A}" dt="2023-04-16T18:52:36.994" v="980"/>
          <ac:inkMkLst>
            <pc:docMk/>
            <pc:sldMk cId="341873115" sldId="274"/>
            <ac:inkMk id="8" creationId="{53D7DF41-31D6-F409-03D6-3D2A26911D57}"/>
          </ac:inkMkLst>
        </pc:inkChg>
        <pc:inkChg chg="add del">
          <ac:chgData name="Juraj Malovecky" userId="527f39b7-8d05-4f3f-bd01-0b54ae17ab86" providerId="ADAL" clId="{6A4364EB-5F46-4EF1-85E8-6D8076BF436A}" dt="2023-04-16T18:52:37.003" v="983"/>
          <ac:inkMkLst>
            <pc:docMk/>
            <pc:sldMk cId="341873115" sldId="274"/>
            <ac:inkMk id="10" creationId="{7E4E8265-BCCA-0039-C949-006CDD5A274E}"/>
          </ac:inkMkLst>
        </pc:inkChg>
        <pc:inkChg chg="add del">
          <ac:chgData name="Juraj Malovecky" userId="527f39b7-8d05-4f3f-bd01-0b54ae17ab86" providerId="ADAL" clId="{6A4364EB-5F46-4EF1-85E8-6D8076BF436A}" dt="2023-04-16T18:52:37.002" v="982"/>
          <ac:inkMkLst>
            <pc:docMk/>
            <pc:sldMk cId="341873115" sldId="274"/>
            <ac:inkMk id="11" creationId="{279C1458-C621-19B2-29F7-FB98D4695A40}"/>
          </ac:inkMkLst>
        </pc:inkChg>
        <pc:inkChg chg="add del">
          <ac:chgData name="Juraj Malovecky" userId="527f39b7-8d05-4f3f-bd01-0b54ae17ab86" providerId="ADAL" clId="{6A4364EB-5F46-4EF1-85E8-6D8076BF436A}" dt="2023-04-16T18:52:37.001" v="981"/>
          <ac:inkMkLst>
            <pc:docMk/>
            <pc:sldMk cId="341873115" sldId="274"/>
            <ac:inkMk id="15" creationId="{1D638DC1-A2F5-62C0-B3BD-8BB62E736309}"/>
          </ac:inkMkLst>
        </pc:inkChg>
        <pc:inkChg chg="add">
          <ac:chgData name="Juraj Malovecky" userId="527f39b7-8d05-4f3f-bd01-0b54ae17ab86" providerId="ADAL" clId="{6A4364EB-5F46-4EF1-85E8-6D8076BF436A}" dt="2023-04-16T18:41:52.979" v="890" actId="9405"/>
          <ac:inkMkLst>
            <pc:docMk/>
            <pc:sldMk cId="341873115" sldId="274"/>
            <ac:inkMk id="16" creationId="{BA1969A1-7628-1303-DA79-576256D44722}"/>
          </ac:inkMkLst>
        </pc:inkChg>
      </pc:sldChg>
      <pc:sldChg chg="modSp new del mod modTransition">
        <pc:chgData name="Juraj Malovecky" userId="527f39b7-8d05-4f3f-bd01-0b54ae17ab86" providerId="ADAL" clId="{6A4364EB-5F46-4EF1-85E8-6D8076BF436A}" dt="2023-04-16T19:54:54.250" v="1206" actId="47"/>
        <pc:sldMkLst>
          <pc:docMk/>
          <pc:sldMk cId="128143910" sldId="275"/>
        </pc:sldMkLst>
        <pc:spChg chg="mod">
          <ac:chgData name="Juraj Malovecky" userId="527f39b7-8d05-4f3f-bd01-0b54ae17ab86" providerId="ADAL" clId="{6A4364EB-5F46-4EF1-85E8-6D8076BF436A}" dt="2023-04-16T14:54:58.498" v="675" actId="255"/>
          <ac:spMkLst>
            <pc:docMk/>
            <pc:sldMk cId="128143910" sldId="275"/>
            <ac:spMk id="2" creationId="{9FD82A83-70DA-D528-F7C9-262FB6E44214}"/>
          </ac:spMkLst>
        </pc:spChg>
        <pc:spChg chg="mod">
          <ac:chgData name="Juraj Malovecky" userId="527f39b7-8d05-4f3f-bd01-0b54ae17ab86" providerId="ADAL" clId="{6A4364EB-5F46-4EF1-85E8-6D8076BF436A}" dt="2023-04-16T19:32:38.356" v="1108" actId="255"/>
          <ac:spMkLst>
            <pc:docMk/>
            <pc:sldMk cId="128143910" sldId="275"/>
            <ac:spMk id="3" creationId="{13B2082F-4E73-74C9-B9BA-177B0545470A}"/>
          </ac:spMkLst>
        </pc:spChg>
      </pc:sldChg>
      <pc:sldChg chg="modSp mod modTransition">
        <pc:chgData name="Juraj Malovecky" userId="527f39b7-8d05-4f3f-bd01-0b54ae17ab86" providerId="ADAL" clId="{6A4364EB-5F46-4EF1-85E8-6D8076BF436A}" dt="2023-04-16T19:57:39.159" v="1208"/>
        <pc:sldMkLst>
          <pc:docMk/>
          <pc:sldMk cId="2154705456" sldId="276"/>
        </pc:sldMkLst>
        <pc:spChg chg="mod">
          <ac:chgData name="Juraj Malovecky" userId="527f39b7-8d05-4f3f-bd01-0b54ae17ab86" providerId="ADAL" clId="{6A4364EB-5F46-4EF1-85E8-6D8076BF436A}" dt="2023-04-16T17:40:37.068" v="764" actId="113"/>
          <ac:spMkLst>
            <pc:docMk/>
            <pc:sldMk cId="2154705456" sldId="276"/>
            <ac:spMk id="3" creationId="{05979AE1-8BCF-8648-D379-C0375763D86B}"/>
          </ac:spMkLst>
        </pc:spChg>
      </pc:sldChg>
      <pc:sldChg chg="addSp delSp modSp new mod modTransition">
        <pc:chgData name="Juraj Malovecky" userId="527f39b7-8d05-4f3f-bd01-0b54ae17ab86" providerId="ADAL" clId="{6A4364EB-5F46-4EF1-85E8-6D8076BF436A}" dt="2023-04-16T19:58:02.432" v="1218"/>
        <pc:sldMkLst>
          <pc:docMk/>
          <pc:sldMk cId="980584566" sldId="277"/>
        </pc:sldMkLst>
        <pc:spChg chg="del">
          <ac:chgData name="Juraj Malovecky" userId="527f39b7-8d05-4f3f-bd01-0b54ae17ab86" providerId="ADAL" clId="{6A4364EB-5F46-4EF1-85E8-6D8076BF436A}" dt="2023-04-16T17:33:58.216" v="720" actId="478"/>
          <ac:spMkLst>
            <pc:docMk/>
            <pc:sldMk cId="980584566" sldId="277"/>
            <ac:spMk id="2" creationId="{7BEC88D1-DD66-002F-B223-2A484BD1C606}"/>
          </ac:spMkLst>
        </pc:spChg>
        <pc:spChg chg="mod">
          <ac:chgData name="Juraj Malovecky" userId="527f39b7-8d05-4f3f-bd01-0b54ae17ab86" providerId="ADAL" clId="{6A4364EB-5F46-4EF1-85E8-6D8076BF436A}" dt="2023-04-16T17:36:31.564" v="733"/>
          <ac:spMkLst>
            <pc:docMk/>
            <pc:sldMk cId="980584566" sldId="277"/>
            <ac:spMk id="3" creationId="{2EF2FCA7-BA0A-3671-F129-47938F7CB79D}"/>
          </ac:spMkLst>
        </pc:spChg>
        <pc:spChg chg="mod">
          <ac:chgData name="Juraj Malovecky" userId="527f39b7-8d05-4f3f-bd01-0b54ae17ab86" providerId="ADAL" clId="{6A4364EB-5F46-4EF1-85E8-6D8076BF436A}" dt="2023-04-16T17:36:15.039" v="731"/>
          <ac:spMkLst>
            <pc:docMk/>
            <pc:sldMk cId="980584566" sldId="277"/>
            <ac:spMk id="4" creationId="{8FFF6F73-66FF-63D7-01A6-82B18B3298E7}"/>
          </ac:spMkLst>
        </pc:spChg>
        <pc:spChg chg="add mod">
          <ac:chgData name="Juraj Malovecky" userId="527f39b7-8d05-4f3f-bd01-0b54ae17ab86" providerId="ADAL" clId="{6A4364EB-5F46-4EF1-85E8-6D8076BF436A}" dt="2023-04-16T18:19:20.541" v="842" actId="12788"/>
          <ac:spMkLst>
            <pc:docMk/>
            <pc:sldMk cId="980584566" sldId="277"/>
            <ac:spMk id="6" creationId="{784B8AD3-F222-FDFC-F1E7-C96C147A5C11}"/>
          </ac:spMkLst>
        </pc:spChg>
      </pc:sldChg>
      <pc:sldChg chg="new del">
        <pc:chgData name="Juraj Malovecky" userId="527f39b7-8d05-4f3f-bd01-0b54ae17ab86" providerId="ADAL" clId="{6A4364EB-5F46-4EF1-85E8-6D8076BF436A}" dt="2023-04-16T17:27:27.193" v="694" actId="2696"/>
        <pc:sldMkLst>
          <pc:docMk/>
          <pc:sldMk cId="3197143423" sldId="277"/>
        </pc:sldMkLst>
      </pc:sldChg>
      <pc:sldChg chg="addSp delSp modSp mod modTransition">
        <pc:chgData name="Juraj Malovecky" userId="527f39b7-8d05-4f3f-bd01-0b54ae17ab86" providerId="ADAL" clId="{6A4364EB-5F46-4EF1-85E8-6D8076BF436A}" dt="2023-04-16T19:57:51.205" v="1214"/>
        <pc:sldMkLst>
          <pc:docMk/>
          <pc:sldMk cId="3256088280" sldId="279"/>
        </pc:sldMkLst>
        <pc:spChg chg="add mod">
          <ac:chgData name="Juraj Malovecky" userId="527f39b7-8d05-4f3f-bd01-0b54ae17ab86" providerId="ADAL" clId="{6A4364EB-5F46-4EF1-85E8-6D8076BF436A}" dt="2023-04-16T18:29:17.015" v="868"/>
          <ac:spMkLst>
            <pc:docMk/>
            <pc:sldMk cId="3256088280" sldId="279"/>
            <ac:spMk id="2" creationId="{80A96810-E7B0-87D0-ADF8-5C8313215230}"/>
          </ac:spMkLst>
        </pc:spChg>
        <pc:spChg chg="del">
          <ac:chgData name="Juraj Malovecky" userId="527f39b7-8d05-4f3f-bd01-0b54ae17ab86" providerId="ADAL" clId="{6A4364EB-5F46-4EF1-85E8-6D8076BF436A}" dt="2023-04-16T18:28:40.235" v="855" actId="478"/>
          <ac:spMkLst>
            <pc:docMk/>
            <pc:sldMk cId="3256088280" sldId="279"/>
            <ac:spMk id="7" creationId="{4E2564AC-9CDC-B8B6-54DE-B23BED709865}"/>
          </ac:spMkLst>
        </pc:spChg>
        <pc:picChg chg="mod modCrop">
          <ac:chgData name="Juraj Malovecky" userId="527f39b7-8d05-4f3f-bd01-0b54ae17ab86" providerId="ADAL" clId="{6A4364EB-5F46-4EF1-85E8-6D8076BF436A}" dt="2023-04-16T18:30:27.693" v="873" actId="1076"/>
          <ac:picMkLst>
            <pc:docMk/>
            <pc:sldMk cId="3256088280" sldId="279"/>
            <ac:picMk id="4" creationId="{99477002-D9A3-5F60-F439-B817CDDD28C4}"/>
          </ac:picMkLst>
        </pc:picChg>
        <pc:picChg chg="add del mod">
          <ac:chgData name="Juraj Malovecky" userId="527f39b7-8d05-4f3f-bd01-0b54ae17ab86" providerId="ADAL" clId="{6A4364EB-5F46-4EF1-85E8-6D8076BF436A}" dt="2023-04-16T18:24:05.233" v="844" actId="478"/>
          <ac:picMkLst>
            <pc:docMk/>
            <pc:sldMk cId="3256088280" sldId="279"/>
            <ac:picMk id="1026" creationId="{24965479-DE02-4678-A3FF-6D544D93FB6F}"/>
          </ac:picMkLst>
        </pc:picChg>
      </pc:sldChg>
      <pc:sldMasterChg chg="modSldLayout">
        <pc:chgData name="Juraj Malovecky" userId="527f39b7-8d05-4f3f-bd01-0b54ae17ab86" providerId="ADAL" clId="{6A4364EB-5F46-4EF1-85E8-6D8076BF436A}" dt="2023-04-16T14:34:42.370" v="173" actId="768"/>
        <pc:sldMasterMkLst>
          <pc:docMk/>
          <pc:sldMasterMk cId="0" sldId="2147483659"/>
        </pc:sldMasterMkLst>
        <pc:sldLayoutChg chg="addSp delSp modSp mod">
          <pc:chgData name="Juraj Malovecky" userId="527f39b7-8d05-4f3f-bd01-0b54ae17ab86" providerId="ADAL" clId="{6A4364EB-5F46-4EF1-85E8-6D8076BF436A}" dt="2023-04-16T14:34:42.370" v="173" actId="768"/>
          <pc:sldLayoutMkLst>
            <pc:docMk/>
            <pc:sldMasterMk cId="0" sldId="2147483648"/>
            <pc:sldLayoutMk cId="341425065" sldId="2147483657"/>
          </pc:sldLayoutMkLst>
          <pc:spChg chg="mod">
            <ac:chgData name="Juraj Malovecky" userId="527f39b7-8d05-4f3f-bd01-0b54ae17ab86" providerId="ADAL" clId="{6A4364EB-5F46-4EF1-85E8-6D8076BF436A}" dt="2023-04-16T14:34:42.370" v="173" actId="768"/>
            <ac:spMkLst>
              <pc:docMk/>
              <pc:sldMasterMk cId="0" sldId="2147483648"/>
              <pc:sldLayoutMk cId="341425065" sldId="2147483657"/>
              <ac:spMk id="8" creationId="{00000000-0000-0000-0000-000000000000}"/>
            </ac:spMkLst>
          </pc:spChg>
          <pc:spChg chg="add del mod">
            <ac:chgData name="Juraj Malovecky" userId="527f39b7-8d05-4f3f-bd01-0b54ae17ab86" providerId="ADAL" clId="{6A4364EB-5F46-4EF1-85E8-6D8076BF436A}" dt="2023-04-16T14:34:32.421" v="171"/>
            <ac:spMkLst>
              <pc:docMk/>
              <pc:sldMasterMk cId="0" sldId="2147483648"/>
              <pc:sldLayoutMk cId="341425065" sldId="2147483657"/>
              <ac:spMk id="9" creationId="{00000000-0000-0000-0000-000000000000}"/>
            </ac:spMkLst>
          </pc:spChg>
        </pc:sldLayoutChg>
      </pc:sldMasterChg>
    </pc:docChg>
  </pc:docChgLst>
  <pc:docChgLst>
    <pc:chgData name="Cléo Greb" userId="4e36f4b2-b7bc-47e6-b2c9-23ee79d4feba" providerId="ADAL" clId="{6C34B61C-962C-6843-9D54-7D7F6B7FB203}"/>
    <pc:docChg chg="undo custSel modSld">
      <pc:chgData name="Cléo Greb" userId="4e36f4b2-b7bc-47e6-b2c9-23ee79d4feba" providerId="ADAL" clId="{6C34B61C-962C-6843-9D54-7D7F6B7FB203}" dt="2023-04-16T19:08:53.947" v="433" actId="20577"/>
      <pc:docMkLst>
        <pc:docMk/>
      </pc:docMkLst>
      <pc:sldChg chg="modSp mod">
        <pc:chgData name="Cléo Greb" userId="4e36f4b2-b7bc-47e6-b2c9-23ee79d4feba" providerId="ADAL" clId="{6C34B61C-962C-6843-9D54-7D7F6B7FB203}" dt="2023-04-16T19:08:53.947" v="433" actId="20577"/>
        <pc:sldMkLst>
          <pc:docMk/>
          <pc:sldMk cId="252077461" sldId="273"/>
        </pc:sldMkLst>
        <pc:spChg chg="mod">
          <ac:chgData name="Cléo Greb" userId="4e36f4b2-b7bc-47e6-b2c9-23ee79d4feba" providerId="ADAL" clId="{6C34B61C-962C-6843-9D54-7D7F6B7FB203}" dt="2023-04-16T19:08:53.947" v="433" actId="20577"/>
          <ac:spMkLst>
            <pc:docMk/>
            <pc:sldMk cId="252077461" sldId="273"/>
            <ac:spMk id="3" creationId="{8AE4DEB7-C2D4-D5BF-BFFA-374F0DB91AD8}"/>
          </ac:spMkLst>
        </pc:spChg>
      </pc:sldChg>
      <pc:sldChg chg="addSp delSp modSp mod modAnim">
        <pc:chgData name="Cléo Greb" userId="4e36f4b2-b7bc-47e6-b2c9-23ee79d4feba" providerId="ADAL" clId="{6C34B61C-962C-6843-9D54-7D7F6B7FB203}" dt="2023-04-16T19:07:02.521" v="345" actId="179"/>
        <pc:sldMkLst>
          <pc:docMk/>
          <pc:sldMk cId="341873115" sldId="274"/>
        </pc:sldMkLst>
        <pc:spChg chg="mod">
          <ac:chgData name="Cléo Greb" userId="4e36f4b2-b7bc-47e6-b2c9-23ee79d4feba" providerId="ADAL" clId="{6C34B61C-962C-6843-9D54-7D7F6B7FB203}" dt="2023-04-16T18:55:07.260" v="85" actId="1076"/>
          <ac:spMkLst>
            <pc:docMk/>
            <pc:sldMk cId="341873115" sldId="274"/>
            <ac:spMk id="2" creationId="{C877D3FC-6982-8BCB-EEA4-746F18BBA539}"/>
          </ac:spMkLst>
        </pc:spChg>
        <pc:spChg chg="mod">
          <ac:chgData name="Cléo Greb" userId="4e36f4b2-b7bc-47e6-b2c9-23ee79d4feba" providerId="ADAL" clId="{6C34B61C-962C-6843-9D54-7D7F6B7FB203}" dt="2023-04-16T19:06:20.026" v="337" actId="20577"/>
          <ac:spMkLst>
            <pc:docMk/>
            <pc:sldMk cId="341873115" sldId="274"/>
            <ac:spMk id="3" creationId="{261690A6-1C1F-C1D5-E6B7-FE199DAAF6F8}"/>
          </ac:spMkLst>
        </pc:spChg>
        <pc:spChg chg="mod">
          <ac:chgData name="Cléo Greb" userId="4e36f4b2-b7bc-47e6-b2c9-23ee79d4feba" providerId="ADAL" clId="{6C34B61C-962C-6843-9D54-7D7F6B7FB203}" dt="2023-04-16T19:07:02.521" v="345" actId="179"/>
          <ac:spMkLst>
            <pc:docMk/>
            <pc:sldMk cId="341873115" sldId="274"/>
            <ac:spMk id="4" creationId="{204D13A0-D00E-86FA-5A0A-18666D098DC0}"/>
          </ac:spMkLst>
        </pc:spChg>
        <pc:spChg chg="add mod">
          <ac:chgData name="Cléo Greb" userId="4e36f4b2-b7bc-47e6-b2c9-23ee79d4feba" providerId="ADAL" clId="{6C34B61C-962C-6843-9D54-7D7F6B7FB203}" dt="2023-04-16T18:57:38.552" v="169" actId="20577"/>
          <ac:spMkLst>
            <pc:docMk/>
            <pc:sldMk cId="341873115" sldId="274"/>
            <ac:spMk id="11" creationId="{1093EB14-A768-7558-B8A6-C4D96D2A4900}"/>
          </ac:spMkLst>
        </pc:spChg>
        <pc:picChg chg="add mod">
          <ac:chgData name="Cléo Greb" userId="4e36f4b2-b7bc-47e6-b2c9-23ee79d4feba" providerId="ADAL" clId="{6C34B61C-962C-6843-9D54-7D7F6B7FB203}" dt="2023-04-16T18:55:31.557" v="91"/>
          <ac:picMkLst>
            <pc:docMk/>
            <pc:sldMk cId="341873115" sldId="274"/>
            <ac:picMk id="8" creationId="{167B40BD-C9DA-F276-5CF1-F965003DCDDB}"/>
          </ac:picMkLst>
        </pc:picChg>
        <pc:picChg chg="mod">
          <ac:chgData name="Cléo Greb" userId="4e36f4b2-b7bc-47e6-b2c9-23ee79d4feba" providerId="ADAL" clId="{6C34B61C-962C-6843-9D54-7D7F6B7FB203}" dt="2023-04-16T18:55:02.391" v="84" actId="1076"/>
          <ac:picMkLst>
            <pc:docMk/>
            <pc:sldMk cId="341873115" sldId="274"/>
            <ac:picMk id="9" creationId="{8D9EA35F-E64C-D25D-E556-654EDB56092C}"/>
          </ac:picMkLst>
        </pc:picChg>
        <pc:picChg chg="add mod">
          <ac:chgData name="Cléo Greb" userId="4e36f4b2-b7bc-47e6-b2c9-23ee79d4feba" providerId="ADAL" clId="{6C34B61C-962C-6843-9D54-7D7F6B7FB203}" dt="2023-04-16T18:55:34.640" v="93"/>
          <ac:picMkLst>
            <pc:docMk/>
            <pc:sldMk cId="341873115" sldId="274"/>
            <ac:picMk id="10" creationId="{167B40BD-C9DA-F276-5CF1-F965003DCDDB}"/>
          </ac:picMkLst>
        </pc:picChg>
        <pc:picChg chg="add del mod">
          <ac:chgData name="Cléo Greb" userId="4e36f4b2-b7bc-47e6-b2c9-23ee79d4feba" providerId="ADAL" clId="{6C34B61C-962C-6843-9D54-7D7F6B7FB203}" dt="2023-04-16T19:01:29.602" v="185" actId="478"/>
          <ac:picMkLst>
            <pc:docMk/>
            <pc:sldMk cId="341873115" sldId="274"/>
            <ac:picMk id="13" creationId="{240D1D2D-B1BE-A721-3C73-9B2071C84D1B}"/>
          </ac:picMkLst>
        </pc:picChg>
        <pc:picChg chg="add mod">
          <ac:chgData name="Cléo Greb" userId="4e36f4b2-b7bc-47e6-b2c9-23ee79d4feba" providerId="ADAL" clId="{6C34B61C-962C-6843-9D54-7D7F6B7FB203}" dt="2023-04-16T19:02:58.616" v="193" actId="1076"/>
          <ac:picMkLst>
            <pc:docMk/>
            <pc:sldMk cId="341873115" sldId="274"/>
            <ac:picMk id="15" creationId="{3009B39E-8CBB-E654-A279-DB30831ED1D9}"/>
          </ac:picMkLst>
        </pc:picChg>
        <pc:inkChg chg="mod">
          <ac:chgData name="Cléo Greb" userId="4e36f4b2-b7bc-47e6-b2c9-23ee79d4feba" providerId="ADAL" clId="{6C34B61C-962C-6843-9D54-7D7F6B7FB203}" dt="2023-04-16T18:45:41.269" v="2" actId="1076"/>
          <ac:inkMkLst>
            <pc:docMk/>
            <pc:sldMk cId="341873115" sldId="274"/>
            <ac:inkMk id="15" creationId="{1D638DC1-A2F5-62C0-B3BD-8BB62E736309}"/>
          </ac:inkMkLst>
        </pc:inkChg>
      </pc:sldChg>
    </pc:docChg>
  </pc:docChgLst>
  <pc:docChgLst>
    <pc:chgData name="Cléo Greb" userId="S::cleo.greb@uzh.ch::4e36f4b2-b7bc-47e6-b2c9-23ee79d4feba" providerId="AD" clId="Web-{D64EFF50-8BB5-42E7-B2DA-CA77320338AD}"/>
    <pc:docChg chg="addSld delSld modSld">
      <pc:chgData name="Cléo Greb" userId="S::cleo.greb@uzh.ch::4e36f4b2-b7bc-47e6-b2c9-23ee79d4feba" providerId="AD" clId="Web-{D64EFF50-8BB5-42E7-B2DA-CA77320338AD}" dt="2023-04-16T18:28:06.423" v="48" actId="14100"/>
      <pc:docMkLst>
        <pc:docMk/>
      </pc:docMkLst>
      <pc:sldChg chg="addSp delSp modSp">
        <pc:chgData name="Cléo Greb" userId="S::cleo.greb@uzh.ch::4e36f4b2-b7bc-47e6-b2c9-23ee79d4feba" providerId="AD" clId="Web-{D64EFF50-8BB5-42E7-B2DA-CA77320338AD}" dt="2023-04-16T18:25:14.857" v="34"/>
        <pc:sldMkLst>
          <pc:docMk/>
          <pc:sldMk cId="519112389" sldId="269"/>
        </pc:sldMkLst>
        <pc:picChg chg="add del mod">
          <ac:chgData name="Cléo Greb" userId="S::cleo.greb@uzh.ch::4e36f4b2-b7bc-47e6-b2c9-23ee79d4feba" providerId="AD" clId="Web-{D64EFF50-8BB5-42E7-B2DA-CA77320338AD}" dt="2023-04-16T18:17:23.910" v="8"/>
          <ac:picMkLst>
            <pc:docMk/>
            <pc:sldMk cId="519112389" sldId="269"/>
            <ac:picMk id="3" creationId="{7275D36E-6C90-FB80-FC70-5DC67FD43036}"/>
          </ac:picMkLst>
        </pc:picChg>
        <pc:picChg chg="add del mod">
          <ac:chgData name="Cléo Greb" userId="S::cleo.greb@uzh.ch::4e36f4b2-b7bc-47e6-b2c9-23ee79d4feba" providerId="AD" clId="Web-{D64EFF50-8BB5-42E7-B2DA-CA77320338AD}" dt="2023-04-16T18:25:14.857" v="34"/>
          <ac:picMkLst>
            <pc:docMk/>
            <pc:sldMk cId="519112389" sldId="269"/>
            <ac:picMk id="4" creationId="{99477002-D9A3-5F60-F439-B817CDDD28C4}"/>
          </ac:picMkLst>
        </pc:picChg>
        <pc:picChg chg="del">
          <ac:chgData name="Cléo Greb" userId="S::cleo.greb@uzh.ch::4e36f4b2-b7bc-47e6-b2c9-23ee79d4feba" providerId="AD" clId="Web-{D64EFF50-8BB5-42E7-B2DA-CA77320338AD}" dt="2023-04-16T18:17:54.769" v="10"/>
          <ac:picMkLst>
            <pc:docMk/>
            <pc:sldMk cId="519112389" sldId="269"/>
            <ac:picMk id="6" creationId="{2932B2A0-95C1-88E5-BF55-7E25768FB3B5}"/>
          </ac:picMkLst>
        </pc:picChg>
      </pc:sldChg>
      <pc:sldChg chg="addSp delSp modSp del">
        <pc:chgData name="Cléo Greb" userId="S::cleo.greb@uzh.ch::4e36f4b2-b7bc-47e6-b2c9-23ee79d4feba" providerId="AD" clId="Web-{D64EFF50-8BB5-42E7-B2DA-CA77320338AD}" dt="2023-04-16T18:27:07.813" v="39"/>
        <pc:sldMkLst>
          <pc:docMk/>
          <pc:sldMk cId="1646611196" sldId="270"/>
        </pc:sldMkLst>
        <pc:picChg chg="add del mod">
          <ac:chgData name="Cléo Greb" userId="S::cleo.greb@uzh.ch::4e36f4b2-b7bc-47e6-b2c9-23ee79d4feba" providerId="AD" clId="Web-{D64EFF50-8BB5-42E7-B2DA-CA77320338AD}" dt="2023-04-16T18:17:00.643" v="3"/>
          <ac:picMkLst>
            <pc:docMk/>
            <pc:sldMk cId="1646611196" sldId="270"/>
            <ac:picMk id="4" creationId="{1DAA43AD-2B6C-3149-B189-A459D739A5F0}"/>
          </ac:picMkLst>
        </pc:picChg>
      </pc:sldChg>
      <pc:sldChg chg="addSp delSp modSp add del replId">
        <pc:chgData name="Cléo Greb" userId="S::cleo.greb@uzh.ch::4e36f4b2-b7bc-47e6-b2c9-23ee79d4feba" providerId="AD" clId="Web-{D64EFF50-8BB5-42E7-B2DA-CA77320338AD}" dt="2023-04-16T18:23:39.808" v="30"/>
        <pc:sldMkLst>
          <pc:docMk/>
          <pc:sldMk cId="1804760625" sldId="278"/>
        </pc:sldMkLst>
        <pc:picChg chg="add del mod">
          <ac:chgData name="Cléo Greb" userId="S::cleo.greb@uzh.ch::4e36f4b2-b7bc-47e6-b2c9-23ee79d4feba" providerId="AD" clId="Web-{D64EFF50-8BB5-42E7-B2DA-CA77320338AD}" dt="2023-04-16T18:20:34.820" v="27"/>
          <ac:picMkLst>
            <pc:docMk/>
            <pc:sldMk cId="1804760625" sldId="278"/>
            <ac:picMk id="2" creationId="{94CF8BE6-7FF4-91EF-4707-9FC8E60EFB10}"/>
          </ac:picMkLst>
        </pc:picChg>
        <pc:picChg chg="add del mod">
          <ac:chgData name="Cléo Greb" userId="S::cleo.greb@uzh.ch::4e36f4b2-b7bc-47e6-b2c9-23ee79d4feba" providerId="AD" clId="Web-{D64EFF50-8BB5-42E7-B2DA-CA77320338AD}" dt="2023-04-16T18:20:30.210" v="24"/>
          <ac:picMkLst>
            <pc:docMk/>
            <pc:sldMk cId="1804760625" sldId="278"/>
            <ac:picMk id="4" creationId="{99477002-D9A3-5F60-F439-B817CDDD28C4}"/>
          </ac:picMkLst>
        </pc:picChg>
      </pc:sldChg>
      <pc:sldChg chg="modSp add replId">
        <pc:chgData name="Cléo Greb" userId="S::cleo.greb@uzh.ch::4e36f4b2-b7bc-47e6-b2c9-23ee79d4feba" providerId="AD" clId="Web-{D64EFF50-8BB5-42E7-B2DA-CA77320338AD}" dt="2023-04-16T18:28:06.423" v="48" actId="14100"/>
        <pc:sldMkLst>
          <pc:docMk/>
          <pc:sldMk cId="3256088280" sldId="279"/>
        </pc:sldMkLst>
        <pc:spChg chg="mod">
          <ac:chgData name="Cléo Greb" userId="S::cleo.greb@uzh.ch::4e36f4b2-b7bc-47e6-b2c9-23ee79d4feba" providerId="AD" clId="Web-{D64EFF50-8BB5-42E7-B2DA-CA77320338AD}" dt="2023-04-16T18:28:06.423" v="48" actId="14100"/>
          <ac:spMkLst>
            <pc:docMk/>
            <pc:sldMk cId="3256088280" sldId="279"/>
            <ac:spMk id="7" creationId="{4E2564AC-9CDC-B8B6-54DE-B23BED709865}"/>
          </ac:spMkLst>
        </pc:spChg>
        <pc:picChg chg="mod">
          <ac:chgData name="Cléo Greb" userId="S::cleo.greb@uzh.ch::4e36f4b2-b7bc-47e6-b2c9-23ee79d4feba" providerId="AD" clId="Web-{D64EFF50-8BB5-42E7-B2DA-CA77320338AD}" dt="2023-04-16T18:24:17.559" v="31"/>
          <ac:picMkLst>
            <pc:docMk/>
            <pc:sldMk cId="3256088280" sldId="279"/>
            <ac:picMk id="4" creationId="{99477002-D9A3-5F60-F439-B817CDDD28C4}"/>
          </ac:picMkLst>
        </pc:picChg>
      </pc:sldChg>
    </pc:docChg>
  </pc:docChgLst>
  <pc:docChgLst>
    <pc:chgData name="Cléo Greb" userId="S::cleo.greb@uzh.ch::4e36f4b2-b7bc-47e6-b2c9-23ee79d4feba" providerId="AD" clId="Web-{10E0024D-F997-4094-A644-A827984FAE1A}"/>
    <pc:docChg chg="modSld">
      <pc:chgData name="Cléo Greb" userId="S::cleo.greb@uzh.ch::4e36f4b2-b7bc-47e6-b2c9-23ee79d4feba" providerId="AD" clId="Web-{10E0024D-F997-4094-A644-A827984FAE1A}" dt="2023-04-16T19:35:37.743" v="45" actId="20577"/>
      <pc:docMkLst>
        <pc:docMk/>
      </pc:docMkLst>
      <pc:sldChg chg="modSp">
        <pc:chgData name="Cléo Greb" userId="S::cleo.greb@uzh.ch::4e36f4b2-b7bc-47e6-b2c9-23ee79d4feba" providerId="AD" clId="Web-{10E0024D-F997-4094-A644-A827984FAE1A}" dt="2023-04-16T19:25:21.563" v="24" actId="20577"/>
        <pc:sldMkLst>
          <pc:docMk/>
          <pc:sldMk cId="252077461" sldId="273"/>
        </pc:sldMkLst>
        <pc:spChg chg="mod">
          <ac:chgData name="Cléo Greb" userId="S::cleo.greb@uzh.ch::4e36f4b2-b7bc-47e6-b2c9-23ee79d4feba" providerId="AD" clId="Web-{10E0024D-F997-4094-A644-A827984FAE1A}" dt="2023-04-16T19:25:21.563" v="24" actId="20577"/>
          <ac:spMkLst>
            <pc:docMk/>
            <pc:sldMk cId="252077461" sldId="273"/>
            <ac:spMk id="3" creationId="{8AE4DEB7-C2D4-D5BF-BFFA-374F0DB91AD8}"/>
          </ac:spMkLst>
        </pc:spChg>
        <pc:spChg chg="mod">
          <ac:chgData name="Cléo Greb" userId="S::cleo.greb@uzh.ch::4e36f4b2-b7bc-47e6-b2c9-23ee79d4feba" providerId="AD" clId="Web-{10E0024D-F997-4094-A644-A827984FAE1A}" dt="2023-04-16T19:20:47.777" v="5" actId="1076"/>
          <ac:spMkLst>
            <pc:docMk/>
            <pc:sldMk cId="252077461" sldId="273"/>
            <ac:spMk id="7" creationId="{F323D474-B811-CA4A-D504-493B94633A09}"/>
          </ac:spMkLst>
        </pc:spChg>
      </pc:sldChg>
      <pc:sldChg chg="modSp">
        <pc:chgData name="Cléo Greb" userId="S::cleo.greb@uzh.ch::4e36f4b2-b7bc-47e6-b2c9-23ee79d4feba" providerId="AD" clId="Web-{10E0024D-F997-4094-A644-A827984FAE1A}" dt="2023-04-16T19:35:37.743" v="45" actId="20577"/>
        <pc:sldMkLst>
          <pc:docMk/>
          <pc:sldMk cId="128143910" sldId="275"/>
        </pc:sldMkLst>
        <pc:spChg chg="mod">
          <ac:chgData name="Cléo Greb" userId="S::cleo.greb@uzh.ch::4e36f4b2-b7bc-47e6-b2c9-23ee79d4feba" providerId="AD" clId="Web-{10E0024D-F997-4094-A644-A827984FAE1A}" dt="2023-04-16T19:35:37.743" v="45" actId="20577"/>
          <ac:spMkLst>
            <pc:docMk/>
            <pc:sldMk cId="128143910" sldId="275"/>
            <ac:spMk id="3" creationId="{13B2082F-4E73-74C9-B9BA-177B0545470A}"/>
          </ac:spMkLst>
        </pc:spChg>
      </pc:sldChg>
    </pc:docChg>
  </pc:docChgLst>
  <pc:docChgLst>
    <pc:chgData name="Cléo Greb" userId="S::cleo.greb@uzh.ch::4e36f4b2-b7bc-47e6-b2c9-23ee79d4feba" providerId="AD" clId="Web-{536BCC3D-F1DB-42E6-9E87-43BEB0DEEAB6}"/>
    <pc:docChg chg="modSld">
      <pc:chgData name="Cléo Greb" userId="S::cleo.greb@uzh.ch::4e36f4b2-b7bc-47e6-b2c9-23ee79d4feba" providerId="AD" clId="Web-{536BCC3D-F1DB-42E6-9E87-43BEB0DEEAB6}" dt="2023-04-16T18:42:35.666" v="43"/>
      <pc:docMkLst>
        <pc:docMk/>
      </pc:docMkLst>
      <pc:sldChg chg="addSp delSp modSp addAnim delAnim">
        <pc:chgData name="Cléo Greb" userId="S::cleo.greb@uzh.ch::4e36f4b2-b7bc-47e6-b2c9-23ee79d4feba" providerId="AD" clId="Web-{536BCC3D-F1DB-42E6-9E87-43BEB0DEEAB6}" dt="2023-04-16T18:42:35.666" v="43"/>
        <pc:sldMkLst>
          <pc:docMk/>
          <pc:sldMk cId="341873115" sldId="274"/>
        </pc:sldMkLst>
        <pc:spChg chg="add del mod">
          <ac:chgData name="Cléo Greb" userId="S::cleo.greb@uzh.ch::4e36f4b2-b7bc-47e6-b2c9-23ee79d4feba" providerId="AD" clId="Web-{536BCC3D-F1DB-42E6-9E87-43BEB0DEEAB6}" dt="2023-04-16T18:40:15.539" v="28"/>
          <ac:spMkLst>
            <pc:docMk/>
            <pc:sldMk cId="341873115" sldId="274"/>
            <ac:spMk id="10" creationId="{60631B5C-A1A6-48C2-3BA3-5799007F9236}"/>
          </ac:spMkLst>
        </pc:spChg>
        <pc:spChg chg="mod">
          <ac:chgData name="Cléo Greb" userId="S::cleo.greb@uzh.ch::4e36f4b2-b7bc-47e6-b2c9-23ee79d4feba" providerId="AD" clId="Web-{536BCC3D-F1DB-42E6-9E87-43BEB0DEEAB6}" dt="2023-04-16T18:41:09.431" v="35" actId="1076"/>
          <ac:spMkLst>
            <pc:docMk/>
            <pc:sldMk cId="341873115" sldId="274"/>
            <ac:spMk id="14" creationId="{54DA6082-CD32-0D25-9150-E1B2F0440ECC}"/>
          </ac:spMkLst>
        </pc:spChg>
        <pc:picChg chg="add del mod">
          <ac:chgData name="Cléo Greb" userId="S::cleo.greb@uzh.ch::4e36f4b2-b7bc-47e6-b2c9-23ee79d4feba" providerId="AD" clId="Web-{536BCC3D-F1DB-42E6-9E87-43BEB0DEEAB6}" dt="2023-04-16T18:37:11.803" v="6"/>
          <ac:picMkLst>
            <pc:docMk/>
            <pc:sldMk cId="341873115" sldId="274"/>
            <ac:picMk id="8" creationId="{A845D328-D59C-1EB9-818F-32C5FC7FEC94}"/>
          </ac:picMkLst>
        </pc:picChg>
        <pc:picChg chg="add mod">
          <ac:chgData name="Cléo Greb" userId="S::cleo.greb@uzh.ch::4e36f4b2-b7bc-47e6-b2c9-23ee79d4feba" providerId="AD" clId="Web-{536BCC3D-F1DB-42E6-9E87-43BEB0DEEAB6}" dt="2023-04-16T18:40:57.306" v="34" actId="1076"/>
          <ac:picMkLst>
            <pc:docMk/>
            <pc:sldMk cId="341873115" sldId="274"/>
            <ac:picMk id="9" creationId="{8D9EA35F-E64C-D25D-E556-654EDB56092C}"/>
          </ac:picMkLst>
        </pc:picChg>
        <pc:inkChg chg="mod">
          <ac:chgData name="Cléo Greb" userId="S::cleo.greb@uzh.ch::4e36f4b2-b7bc-47e6-b2c9-23ee79d4feba" providerId="AD" clId="Web-{536BCC3D-F1DB-42E6-9E87-43BEB0DEEAB6}" dt="2023-04-16T18:42:13.603" v="39" actId="1076"/>
          <ac:inkMkLst>
            <pc:docMk/>
            <pc:sldMk cId="341873115" sldId="274"/>
            <ac:inkMk id="15" creationId="{1D638DC1-A2F5-62C0-B3BD-8BB62E736309}"/>
          </ac:inkMkLst>
        </pc:inkChg>
        <pc:inkChg chg="del mod">
          <ac:chgData name="Cléo Greb" userId="S::cleo.greb@uzh.ch::4e36f4b2-b7bc-47e6-b2c9-23ee79d4feba" providerId="AD" clId="Web-{536BCC3D-F1DB-42E6-9E87-43BEB0DEEAB6}" dt="2023-04-16T18:42:07.478" v="38"/>
          <ac:inkMkLst>
            <pc:docMk/>
            <pc:sldMk cId="341873115" sldId="274"/>
            <ac:inkMk id="16" creationId="{BA1969A1-7628-1303-DA79-576256D44722}"/>
          </ac:inkMkLst>
        </pc:inkChg>
      </pc:sldChg>
    </pc:docChg>
  </pc:docChgLst>
  <pc:docChgLst>
    <pc:chgData name="Cléo Greb" userId="S::cleo.greb@uzh.ch::4e36f4b2-b7bc-47e6-b2c9-23ee79d4feba" providerId="AD" clId="Web-{A15929B4-33E7-4C89-AC34-E4D8826D8A1B}"/>
    <pc:docChg chg="modSld">
      <pc:chgData name="Cléo Greb" userId="S::cleo.greb@uzh.ch::4e36f4b2-b7bc-47e6-b2c9-23ee79d4feba" providerId="AD" clId="Web-{A15929B4-33E7-4C89-AC34-E4D8826D8A1B}" dt="2023-04-16T19:58:27.156" v="5" actId="20577"/>
      <pc:docMkLst>
        <pc:docMk/>
      </pc:docMkLst>
      <pc:sldChg chg="modSp">
        <pc:chgData name="Cléo Greb" userId="S::cleo.greb@uzh.ch::4e36f4b2-b7bc-47e6-b2c9-23ee79d4feba" providerId="AD" clId="Web-{A15929B4-33E7-4C89-AC34-E4D8826D8A1B}" dt="2023-04-16T19:58:27.156" v="5" actId="20577"/>
        <pc:sldMkLst>
          <pc:docMk/>
          <pc:sldMk cId="341873115" sldId="274"/>
        </pc:sldMkLst>
        <pc:spChg chg="mod">
          <ac:chgData name="Cléo Greb" userId="S::cleo.greb@uzh.ch::4e36f4b2-b7bc-47e6-b2c9-23ee79d4feba" providerId="AD" clId="Web-{A15929B4-33E7-4C89-AC34-E4D8826D8A1B}" dt="2023-04-16T19:58:27.156" v="5" actId="20577"/>
          <ac:spMkLst>
            <pc:docMk/>
            <pc:sldMk cId="341873115" sldId="274"/>
            <ac:spMk id="3" creationId="{261690A6-1C1F-C1D5-E6B7-FE199DAAF6F8}"/>
          </ac:spMkLst>
        </pc:spChg>
      </pc:sldChg>
    </pc:docChg>
  </pc:docChgLst>
  <pc:docChgLst>
    <pc:chgData name="Morris Niklaus" userId="635619bd-f68c-42fe-a30a-ee23983b5b5a" providerId="ADAL" clId="{80CAC464-77E4-7D4A-82BB-281124BF9CF8}"/>
    <pc:docChg chg="undo custSel addSld delSld modSld">
      <pc:chgData name="Morris Niklaus" userId="635619bd-f68c-42fe-a30a-ee23983b5b5a" providerId="ADAL" clId="{80CAC464-77E4-7D4A-82BB-281124BF9CF8}" dt="2023-04-16T20:00:44.924" v="693" actId="20577"/>
      <pc:docMkLst>
        <pc:docMk/>
      </pc:docMkLst>
      <pc:sldChg chg="modSp mod">
        <pc:chgData name="Morris Niklaus" userId="635619bd-f68c-42fe-a30a-ee23983b5b5a" providerId="ADAL" clId="{80CAC464-77E4-7D4A-82BB-281124BF9CF8}" dt="2023-04-16T19:52:36.217" v="675" actId="5793"/>
        <pc:sldMkLst>
          <pc:docMk/>
          <pc:sldMk cId="252077461" sldId="273"/>
        </pc:sldMkLst>
        <pc:spChg chg="mod">
          <ac:chgData name="Morris Niklaus" userId="635619bd-f68c-42fe-a30a-ee23983b5b5a" providerId="ADAL" clId="{80CAC464-77E4-7D4A-82BB-281124BF9CF8}" dt="2023-04-16T19:52:36.217" v="675" actId="5793"/>
          <ac:spMkLst>
            <pc:docMk/>
            <pc:sldMk cId="252077461" sldId="273"/>
            <ac:spMk id="3" creationId="{8AE4DEB7-C2D4-D5BF-BFFA-374F0DB91AD8}"/>
          </ac:spMkLst>
        </pc:spChg>
      </pc:sldChg>
      <pc:sldChg chg="modSp mod">
        <pc:chgData name="Morris Niklaus" userId="635619bd-f68c-42fe-a30a-ee23983b5b5a" providerId="ADAL" clId="{80CAC464-77E4-7D4A-82BB-281124BF9CF8}" dt="2023-04-16T20:00:44.924" v="693" actId="20577"/>
        <pc:sldMkLst>
          <pc:docMk/>
          <pc:sldMk cId="341873115" sldId="274"/>
        </pc:sldMkLst>
        <pc:spChg chg="mod">
          <ac:chgData name="Morris Niklaus" userId="635619bd-f68c-42fe-a30a-ee23983b5b5a" providerId="ADAL" clId="{80CAC464-77E4-7D4A-82BB-281124BF9CF8}" dt="2023-04-16T17:36:04.652" v="519" actId="1076"/>
          <ac:spMkLst>
            <pc:docMk/>
            <pc:sldMk cId="341873115" sldId="274"/>
            <ac:spMk id="2" creationId="{C877D3FC-6982-8BCB-EEA4-746F18BBA539}"/>
          </ac:spMkLst>
        </pc:spChg>
        <pc:spChg chg="mod">
          <ac:chgData name="Morris Niklaus" userId="635619bd-f68c-42fe-a30a-ee23983b5b5a" providerId="ADAL" clId="{80CAC464-77E4-7D4A-82BB-281124BF9CF8}" dt="2023-04-16T20:00:44.924" v="693" actId="20577"/>
          <ac:spMkLst>
            <pc:docMk/>
            <pc:sldMk cId="341873115" sldId="274"/>
            <ac:spMk id="4" creationId="{204D13A0-D00E-86FA-5A0A-18666D098DC0}"/>
          </ac:spMkLst>
        </pc:spChg>
      </pc:sldChg>
      <pc:sldChg chg="addSp modSp mod">
        <pc:chgData name="Morris Niklaus" userId="635619bd-f68c-42fe-a30a-ee23983b5b5a" providerId="ADAL" clId="{80CAC464-77E4-7D4A-82BB-281124BF9CF8}" dt="2023-04-16T19:51:13.299" v="636"/>
        <pc:sldMkLst>
          <pc:docMk/>
          <pc:sldMk cId="128143910" sldId="275"/>
        </pc:sldMkLst>
        <pc:spChg chg="mod">
          <ac:chgData name="Morris Niklaus" userId="635619bd-f68c-42fe-a30a-ee23983b5b5a" providerId="ADAL" clId="{80CAC464-77E4-7D4A-82BB-281124BF9CF8}" dt="2023-04-16T17:48:02.300" v="571" actId="5793"/>
          <ac:spMkLst>
            <pc:docMk/>
            <pc:sldMk cId="128143910" sldId="275"/>
            <ac:spMk id="3" creationId="{13B2082F-4E73-74C9-B9BA-177B0545470A}"/>
          </ac:spMkLst>
        </pc:spChg>
        <pc:spChg chg="add">
          <ac:chgData name="Morris Niklaus" userId="635619bd-f68c-42fe-a30a-ee23983b5b5a" providerId="ADAL" clId="{80CAC464-77E4-7D4A-82BB-281124BF9CF8}" dt="2023-04-16T19:51:13.299" v="636"/>
          <ac:spMkLst>
            <pc:docMk/>
            <pc:sldMk cId="128143910" sldId="275"/>
            <ac:spMk id="7" creationId="{66CA90EB-8A2E-10FE-B255-1272374E4B44}"/>
          </ac:spMkLst>
        </pc:spChg>
      </pc:sldChg>
      <pc:sldChg chg="new del">
        <pc:chgData name="Morris Niklaus" userId="635619bd-f68c-42fe-a30a-ee23983b5b5a" providerId="ADAL" clId="{80CAC464-77E4-7D4A-82BB-281124BF9CF8}" dt="2023-04-16T15:49:45.182" v="39" actId="680"/>
        <pc:sldMkLst>
          <pc:docMk/>
          <pc:sldMk cId="477783365" sldId="276"/>
        </pc:sldMkLst>
      </pc:sldChg>
      <pc:sldChg chg="modSp new mod">
        <pc:chgData name="Morris Niklaus" userId="635619bd-f68c-42fe-a30a-ee23983b5b5a" providerId="ADAL" clId="{80CAC464-77E4-7D4A-82BB-281124BF9CF8}" dt="2023-04-16T17:39:52.686" v="521" actId="15"/>
        <pc:sldMkLst>
          <pc:docMk/>
          <pc:sldMk cId="2154705456" sldId="276"/>
        </pc:sldMkLst>
        <pc:spChg chg="mod">
          <ac:chgData name="Morris Niklaus" userId="635619bd-f68c-42fe-a30a-ee23983b5b5a" providerId="ADAL" clId="{80CAC464-77E4-7D4A-82BB-281124BF9CF8}" dt="2023-04-16T15:56:14.437" v="447" actId="255"/>
          <ac:spMkLst>
            <pc:docMk/>
            <pc:sldMk cId="2154705456" sldId="276"/>
            <ac:spMk id="2" creationId="{EA8063B7-EB58-4EC6-1666-55C3E39E17BC}"/>
          </ac:spMkLst>
        </pc:spChg>
        <pc:spChg chg="mod">
          <ac:chgData name="Morris Niklaus" userId="635619bd-f68c-42fe-a30a-ee23983b5b5a" providerId="ADAL" clId="{80CAC464-77E4-7D4A-82BB-281124BF9CF8}" dt="2023-04-16T17:39:52.686" v="521" actId="15"/>
          <ac:spMkLst>
            <pc:docMk/>
            <pc:sldMk cId="2154705456" sldId="276"/>
            <ac:spMk id="3" creationId="{05979AE1-8BCF-8648-D379-C0375763D86B}"/>
          </ac:spMkLst>
        </pc:spChg>
      </pc:sldChg>
      <pc:sldChg chg="addSp delSp modSp mod">
        <pc:chgData name="Morris Niklaus" userId="635619bd-f68c-42fe-a30a-ee23983b5b5a" providerId="ADAL" clId="{80CAC464-77E4-7D4A-82BB-281124BF9CF8}" dt="2023-04-16T19:16:12.495" v="587" actId="767"/>
        <pc:sldMkLst>
          <pc:docMk/>
          <pc:sldMk cId="980584566" sldId="277"/>
        </pc:sldMkLst>
        <pc:spChg chg="add del mod">
          <ac:chgData name="Morris Niklaus" userId="635619bd-f68c-42fe-a30a-ee23983b5b5a" providerId="ADAL" clId="{80CAC464-77E4-7D4A-82BB-281124BF9CF8}" dt="2023-04-16T19:16:12.495" v="587" actId="767"/>
          <ac:spMkLst>
            <pc:docMk/>
            <pc:sldMk cId="980584566" sldId="277"/>
            <ac:spMk id="2" creationId="{F3EBE00F-4A4A-B329-EB05-0D7CF0E507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96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16.04.2023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Introduction to Machine Learning (S)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16.04.2023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(S)</a:t>
            </a:r>
          </a:p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CH"/>
              <a:t>16.04.2023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Introduction to Machine Learning (S)</a:t>
            </a:r>
          </a:p>
          <a:p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4/16/2023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16.04.2023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r>
              <a:rPr lang="en-US"/>
              <a:t>Introduction to Machine Learning (S)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/>
              <a:t>Department of Banking and Finance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4D54C-A516-D55C-D2E9-97299628F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Group Project – Machine Learning in Finance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0A5D52-7A8E-6923-5D61-D1D5FB846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/>
              <a:t>Group 2 </a:t>
            </a:r>
          </a:p>
          <a:p>
            <a:r>
              <a:rPr lang="en-US"/>
              <a:t>Authors: </a:t>
            </a:r>
            <a:r>
              <a:rPr lang="en-GB" err="1"/>
              <a:t>Cléo</a:t>
            </a:r>
            <a:r>
              <a:rPr lang="en-GB"/>
              <a:t> </a:t>
            </a:r>
            <a:r>
              <a:rPr lang="en-GB" err="1"/>
              <a:t>Greb</a:t>
            </a:r>
            <a:r>
              <a:rPr lang="en-GB"/>
              <a:t>, Juraj Malovecky, Morris Niklaus, Pascal </a:t>
            </a:r>
            <a:r>
              <a:rPr lang="en-GB" err="1"/>
              <a:t>Kägi</a:t>
            </a:r>
            <a:r>
              <a:rPr lang="en-GB"/>
              <a:t> and </a:t>
            </a:r>
            <a:r>
              <a:rPr lang="en-GB" err="1"/>
              <a:t>Yiwei</a:t>
            </a:r>
            <a:r>
              <a:rPr lang="en-GB"/>
              <a:t> Gong</a:t>
            </a:r>
          </a:p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76212-3CC8-0C1F-7331-0715CA10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16.04.2023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547DA2-C977-FB9F-92DF-5C650C5F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(S)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805B82-EB18-3FBD-CBE9-68FA34CB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9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63B7-EB58-4EC6-1666-55C3E39E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sz="2800"/>
              <a:t>Pre-processing and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9AE1-8BCF-8648-D379-C0375763D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H" sz="2400" b="1"/>
              <a:t>Categorical values</a:t>
            </a:r>
            <a:r>
              <a:rPr lang="en-CH" sz="2400"/>
              <a:t>: One hot encoder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 sz="2400" b="1"/>
              <a:t>Features selection</a:t>
            </a:r>
            <a:r>
              <a:rPr lang="en-CH" sz="2400"/>
              <a:t>: SelectFromModel, Random Forest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 sz="2400" b="1"/>
              <a:t>Standardisation</a:t>
            </a:r>
            <a:r>
              <a:rPr lang="en-CH" sz="2400"/>
              <a:t>: StandardScaler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 sz="2400" b="1"/>
              <a:t>Oversampling</a:t>
            </a:r>
            <a:r>
              <a:rPr lang="en-CH" sz="2400"/>
              <a:t>: S</a:t>
            </a:r>
            <a:r>
              <a:rPr lang="en-GB" sz="2400"/>
              <a:t>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/>
              <a:t>Data Sets</a:t>
            </a:r>
            <a:r>
              <a:rPr lang="en-GB" sz="2400"/>
              <a:t>:</a:t>
            </a:r>
            <a:endParaRPr lang="en-CH" sz="2400"/>
          </a:p>
          <a:p>
            <a:pPr lvl="1">
              <a:buFont typeface="Wingdings" panose="05000000000000000000" pitchFamily="2" charset="2"/>
              <a:buChar char="Ø"/>
            </a:pPr>
            <a:r>
              <a:rPr lang="en-CH" sz="2200" b="1"/>
              <a:t>Small data set</a:t>
            </a:r>
            <a:r>
              <a:rPr lang="en-CH" sz="2200"/>
              <a:t>: factorization, feature selection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b="1"/>
              <a:t>L</a:t>
            </a:r>
            <a:r>
              <a:rPr lang="en-CH" sz="2200" b="1"/>
              <a:t>arge data set</a:t>
            </a:r>
            <a:r>
              <a:rPr lang="en-CH" sz="2200"/>
              <a:t>: dummy 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DB45-91E2-D38A-3837-93905DE4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16.04.2023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549D-FD65-421C-4625-226BC10D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(S)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CC0FD-8E64-BFFE-327E-9A01D874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5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E2564AC-9CDC-B8B6-54DE-B23BED709865}"/>
              </a:ext>
            </a:extLst>
          </p:cNvPr>
          <p:cNvSpPr txBox="1"/>
          <p:nvPr/>
        </p:nvSpPr>
        <p:spPr>
          <a:xfrm>
            <a:off x="407368" y="746851"/>
            <a:ext cx="1169551" cy="53642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3200"/>
              <a:t>Comparison of different Algorithms – </a:t>
            </a:r>
            <a:r>
              <a:rPr lang="en-GB" sz="3200" b="1"/>
              <a:t>Small Data Set</a:t>
            </a:r>
          </a:p>
        </p:txBody>
      </p:sp>
      <p:pic>
        <p:nvPicPr>
          <p:cNvPr id="4" name="Grafik 4" descr="Ein Bild, das Kalender enthält.&#10;&#10;Beschreibung automatisch generiert.">
            <a:extLst>
              <a:ext uri="{FF2B5EF4-FFF2-40B4-BE49-F238E27FC236}">
                <a16:creationId xmlns:a16="http://schemas.microsoft.com/office/drawing/2014/main" id="{99477002-D9A3-5F60-F439-B817CDDD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4"/>
          <a:stretch/>
        </p:blipFill>
        <p:spPr>
          <a:xfrm>
            <a:off x="1948944" y="160158"/>
            <a:ext cx="8870400" cy="65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12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99477002-D9A3-5F60-F439-B817CDDD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4"/>
          <a:stretch/>
        </p:blipFill>
        <p:spPr>
          <a:xfrm>
            <a:off x="1965066" y="159765"/>
            <a:ext cx="8871467" cy="65384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0A96810-E7B0-87D0-ADF8-5C8313215230}"/>
              </a:ext>
            </a:extLst>
          </p:cNvPr>
          <p:cNvSpPr txBox="1"/>
          <p:nvPr/>
        </p:nvSpPr>
        <p:spPr>
          <a:xfrm>
            <a:off x="407368" y="746851"/>
            <a:ext cx="1169551" cy="53642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3200"/>
              <a:t>Comparison of different Algorithms – </a:t>
            </a:r>
            <a:r>
              <a:rPr lang="en-GB" sz="3200" b="1"/>
              <a:t>Large Data Set</a:t>
            </a:r>
          </a:p>
        </p:txBody>
      </p:sp>
    </p:spTree>
    <p:extLst>
      <p:ext uri="{BB962C8B-B14F-4D97-AF65-F5344CB8AC3E}">
        <p14:creationId xmlns:p14="http://schemas.microsoft.com/office/powerpoint/2010/main" val="3256088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7D3FC-6982-8BCB-EEA4-746F18BB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845755"/>
            <a:ext cx="10369550" cy="523220"/>
          </a:xfrm>
        </p:spPr>
        <p:txBody>
          <a:bodyPr/>
          <a:lstStyle/>
          <a:p>
            <a:pPr>
              <a:tabLst>
                <a:tab pos="712788" algn="l"/>
                <a:tab pos="5376863" algn="l"/>
                <a:tab pos="6461125" algn="l"/>
              </a:tabLst>
            </a:pPr>
            <a:r>
              <a:rPr lang="en-GB"/>
              <a:t>Small data set	Large data set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1690A6-1C1F-C1D5-E6B7-FE199DAA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10386"/>
            <a:ext cx="5005388" cy="3781959"/>
          </a:xfrm>
        </p:spPr>
        <p:txBody>
          <a:bodyPr/>
          <a:lstStyle/>
          <a:p>
            <a:pPr marL="0" indent="0">
              <a:buNone/>
            </a:pPr>
            <a:r>
              <a:rPr lang="de-CH" sz="1800" b="1"/>
              <a:t>Support Vector </a:t>
            </a:r>
            <a:r>
              <a:rPr lang="de-CH" sz="1800" b="1" err="1"/>
              <a:t>Machine</a:t>
            </a:r>
            <a:endParaRPr lang="en-GB" sz="1800" b="1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endParaRPr lang="en-GB" b="1"/>
          </a:p>
          <a:p>
            <a:pPr marL="669925" indent="-666750">
              <a:buNone/>
              <a:tabLst>
                <a:tab pos="665163" algn="l"/>
              </a:tabLst>
            </a:pPr>
            <a:endParaRPr lang="en-GB" b="1">
              <a:solidFill>
                <a:schemeClr val="accent6"/>
              </a:solidFill>
            </a:endParaRPr>
          </a:p>
          <a:p>
            <a:pPr marL="669925" indent="-666750">
              <a:buNone/>
              <a:tabLst>
                <a:tab pos="665163" algn="l"/>
              </a:tabLst>
            </a:pPr>
            <a:r>
              <a:rPr lang="en-GB" b="1">
                <a:solidFill>
                  <a:schemeClr val="accent6"/>
                </a:solidFill>
              </a:rPr>
              <a:t>Pros: </a:t>
            </a:r>
            <a:r>
              <a:rPr lang="en-GB">
                <a:solidFill>
                  <a:schemeClr val="accent6"/>
                </a:solidFill>
              </a:rPr>
              <a:t>	</a:t>
            </a:r>
            <a:r>
              <a:rPr lang="en-GB"/>
              <a:t>good accuracy and distribution over the classes</a:t>
            </a:r>
          </a:p>
          <a:p>
            <a:pPr marL="669925" indent="-669925">
              <a:buNone/>
            </a:pPr>
            <a:r>
              <a:rPr lang="en-GB" b="1">
                <a:solidFill>
                  <a:srgbClr val="FF0000"/>
                </a:solidFill>
              </a:rPr>
              <a:t>Cons</a:t>
            </a:r>
            <a:r>
              <a:rPr lang="de-CH" b="1">
                <a:solidFill>
                  <a:srgbClr val="FF0000"/>
                </a:solidFill>
              </a:rPr>
              <a:t>:</a:t>
            </a:r>
            <a:r>
              <a:rPr lang="de-CH">
                <a:solidFill>
                  <a:srgbClr val="FF0000"/>
                </a:solidFill>
              </a:rPr>
              <a:t>	</a:t>
            </a:r>
            <a:r>
              <a:rPr lang="de-CH" err="1"/>
              <a:t>overfitting</a:t>
            </a:r>
            <a:r>
              <a:rPr lang="de-CH"/>
              <a:t>: C</a:t>
            </a:r>
            <a:r>
              <a:rPr lang="en-GB"/>
              <a:t>↑</a:t>
            </a:r>
            <a:r>
              <a:rPr lang="de-CH"/>
              <a:t>, </a:t>
            </a:r>
            <a:r>
              <a:rPr lang="de-CH" err="1"/>
              <a:t>gamma</a:t>
            </a:r>
            <a:r>
              <a:rPr lang="de-CH"/>
              <a:t> </a:t>
            </a:r>
            <a:r>
              <a:rPr lang="en-GB"/>
              <a:t>↓</a:t>
            </a:r>
            <a:endParaRPr lang="de-CH"/>
          </a:p>
          <a:p>
            <a:pPr marL="0" indent="0">
              <a:buNone/>
            </a:pPr>
            <a:endParaRPr lang="de-CH" b="1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4D13A0-D00E-86FA-5A0A-18666D098D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91040" y="2510387"/>
            <a:ext cx="5005388" cy="3781958"/>
          </a:xfrm>
        </p:spPr>
        <p:txBody>
          <a:bodyPr/>
          <a:lstStyle/>
          <a:p>
            <a:pPr marL="0" indent="0">
              <a:buNone/>
            </a:pPr>
            <a:r>
              <a:rPr lang="en-GB" sz="1800" b="1" err="1"/>
              <a:t>XGBoost</a:t>
            </a:r>
            <a:endParaRPr lang="en-GB" sz="1800" b="1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endParaRPr lang="en-GB" b="1">
              <a:solidFill>
                <a:schemeClr val="accent6"/>
              </a:solidFill>
            </a:endParaRPr>
          </a:p>
          <a:p>
            <a:pPr marL="0" indent="0">
              <a:buNone/>
              <a:tabLst>
                <a:tab pos="706438" algn="l"/>
              </a:tabLst>
            </a:pPr>
            <a:r>
              <a:rPr lang="en-GB" b="1">
                <a:solidFill>
                  <a:schemeClr val="accent6"/>
                </a:solidFill>
              </a:rPr>
              <a:t>Pros: 	</a:t>
            </a:r>
            <a:r>
              <a:rPr lang="en-GB"/>
              <a:t>Best for the large data set</a:t>
            </a:r>
          </a:p>
          <a:p>
            <a:pPr marL="0" indent="0">
              <a:buNone/>
              <a:tabLst>
                <a:tab pos="706438" algn="l"/>
              </a:tabLst>
            </a:pPr>
            <a:r>
              <a:rPr lang="en-GB" b="1">
                <a:solidFill>
                  <a:srgbClr val="FF0000"/>
                </a:solidFill>
              </a:rPr>
              <a:t>Cons: 	</a:t>
            </a:r>
            <a:r>
              <a:rPr lang="en-GB"/>
              <a:t>overfitting, although it should be an 	algorithm that prevents overfitting</a:t>
            </a:r>
          </a:p>
          <a:p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2B70F-E3F0-5AE1-6F50-3525376376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CH"/>
              <a:t>16.04.2023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F59B35-0767-9BED-9B1D-B0FD3F3323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Introduction to Machine Learning (S)</a:t>
            </a:r>
          </a:p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C10D95-F972-5900-7897-24BA85D12A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Grafik 9" descr="Ein Bild, das Text, Quittung enthält.&#10;&#10;Beschreibung automatisch generiert.">
            <a:extLst>
              <a:ext uri="{FF2B5EF4-FFF2-40B4-BE49-F238E27FC236}">
                <a16:creationId xmlns:a16="http://schemas.microsoft.com/office/drawing/2014/main" id="{8D9EA35F-E64C-D25D-E556-654EDB56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72" y="2879633"/>
            <a:ext cx="4666214" cy="248266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093EB14-A768-7558-B8A6-C4D96D2A4900}"/>
              </a:ext>
            </a:extLst>
          </p:cNvPr>
          <p:cNvSpPr txBox="1"/>
          <p:nvPr/>
        </p:nvSpPr>
        <p:spPr>
          <a:xfrm>
            <a:off x="825234" y="1335097"/>
            <a:ext cx="981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i="0" err="1">
                <a:effectLst/>
                <a:latin typeface="+mj-lt"/>
              </a:rPr>
              <a:t>Discussion</a:t>
            </a:r>
            <a:r>
              <a:rPr lang="de-CH" sz="2800" b="1" i="0">
                <a:effectLst/>
                <a:latin typeface="+mj-lt"/>
              </a:rPr>
              <a:t> </a:t>
            </a:r>
            <a:r>
              <a:rPr lang="de-CH" sz="2800" b="1" i="0" err="1">
                <a:effectLst/>
                <a:latin typeface="+mj-lt"/>
              </a:rPr>
              <a:t>about</a:t>
            </a:r>
            <a:r>
              <a:rPr lang="de-CH" sz="2800" b="1" i="0">
                <a:effectLst/>
                <a:latin typeface="+mj-lt"/>
              </a:rPr>
              <a:t> </a:t>
            </a:r>
            <a:r>
              <a:rPr lang="de-CH" sz="2800" b="1" i="0" err="1">
                <a:effectLst/>
                <a:latin typeface="+mj-lt"/>
              </a:rPr>
              <a:t>the</a:t>
            </a:r>
            <a:r>
              <a:rPr lang="de-CH" sz="2800" b="1" i="0">
                <a:effectLst/>
                <a:latin typeface="+mj-lt"/>
              </a:rPr>
              <a:t> Best </a:t>
            </a:r>
            <a:r>
              <a:rPr lang="de-CH" sz="2800" b="1" i="0" err="1">
                <a:effectLst/>
                <a:latin typeface="+mj-lt"/>
              </a:rPr>
              <a:t>Algorithms</a:t>
            </a:r>
            <a:r>
              <a:rPr lang="de-CH" sz="2800" b="1" i="0">
                <a:effectLst/>
                <a:latin typeface="+mj-lt"/>
              </a:rPr>
              <a:t> </a:t>
            </a:r>
            <a:r>
              <a:rPr lang="de-CH" sz="2800" b="1" i="0" err="1">
                <a:effectLst/>
                <a:latin typeface="+mj-lt"/>
              </a:rPr>
              <a:t>for</a:t>
            </a:r>
            <a:r>
              <a:rPr lang="de-CH" sz="2800" b="1" i="0">
                <a:effectLst/>
                <a:latin typeface="+mj-lt"/>
              </a:rPr>
              <a:t> </a:t>
            </a:r>
            <a:r>
              <a:rPr lang="de-DE" sz="2800" b="1" err="1">
                <a:latin typeface="+mj-lt"/>
              </a:rPr>
              <a:t>the</a:t>
            </a:r>
            <a:r>
              <a:rPr lang="de-DE" sz="2800" b="1">
                <a:latin typeface="+mj-lt"/>
              </a:rPr>
              <a:t> SD and LD</a:t>
            </a:r>
          </a:p>
        </p:txBody>
      </p:sp>
      <p:pic>
        <p:nvPicPr>
          <p:cNvPr id="15" name="Grafik 14" descr="Ein Bild, das Text, Quittung enthält.&#10;&#10;Automatisch generierte Beschreibung">
            <a:extLst>
              <a:ext uri="{FF2B5EF4-FFF2-40B4-BE49-F238E27FC236}">
                <a16:creationId xmlns:a16="http://schemas.microsoft.com/office/drawing/2014/main" id="{3009B39E-8CBB-E654-A279-DB30831ED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40" y="2879633"/>
            <a:ext cx="4647817" cy="24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A0E2F-9642-7F0A-CBC1-356BE228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Discussion &amp; Limitation</a:t>
            </a:r>
            <a:br>
              <a:rPr lang="de-CH" sz="2800"/>
            </a:br>
            <a:r>
              <a:rPr lang="de-CH" sz="2000"/>
              <a:t>Talking Points: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4DEB7-C2D4-D5BF-BFFA-374F0DB9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340232"/>
            <a:ext cx="10369550" cy="3752594"/>
          </a:xfrm>
        </p:spPr>
        <p:txBody>
          <a:bodyPr/>
          <a:lstStyle/>
          <a:p>
            <a:pPr marL="341630" indent="-341630">
              <a:buChar char="•"/>
              <a:tabLst>
                <a:tab pos="3316288" algn="l"/>
              </a:tabLst>
            </a:pPr>
            <a:r>
              <a:rPr lang="de-CH" sz="2400"/>
              <a:t>Data Set</a:t>
            </a:r>
          </a:p>
          <a:p>
            <a:pPr lvl="2">
              <a:buFont typeface="Wingdings" panose="05000000000000000000" pitchFamily="2" charset="2"/>
              <a:buChar char="Ø"/>
              <a:tabLst>
                <a:tab pos="3316288" algn="l"/>
              </a:tabLst>
            </a:pPr>
            <a:r>
              <a:rPr lang="de-CH" sz="2200"/>
              <a:t>Small </a:t>
            </a:r>
            <a:r>
              <a:rPr lang="de-CH" sz="2200" err="1"/>
              <a:t>data</a:t>
            </a:r>
            <a:r>
              <a:rPr lang="de-CH" sz="2200"/>
              <a:t> </a:t>
            </a:r>
            <a:r>
              <a:rPr lang="de-CH" sz="2200" err="1"/>
              <a:t>set</a:t>
            </a:r>
            <a:r>
              <a:rPr lang="de-CH" sz="2200"/>
              <a:t>  </a:t>
            </a:r>
            <a:r>
              <a:rPr lang="en-GB" sz="2200" b="1"/>
              <a:t>⇔</a:t>
            </a:r>
            <a:r>
              <a:rPr lang="de-CH" sz="2200"/>
              <a:t> Large </a:t>
            </a:r>
            <a:r>
              <a:rPr lang="de-CH" sz="2200" err="1"/>
              <a:t>data</a:t>
            </a:r>
            <a:r>
              <a:rPr lang="de-CH" sz="2200"/>
              <a:t> </a:t>
            </a:r>
            <a:r>
              <a:rPr lang="de-CH" sz="2200" err="1"/>
              <a:t>set</a:t>
            </a:r>
            <a:endParaRPr lang="de-CH" sz="2200"/>
          </a:p>
          <a:p>
            <a:pPr lvl="2">
              <a:buFont typeface="Wingdings" panose="05000000000000000000" pitchFamily="2" charset="2"/>
              <a:buChar char="Ø"/>
              <a:tabLst>
                <a:tab pos="3316288" algn="l"/>
              </a:tabLst>
            </a:pPr>
            <a:r>
              <a:rPr lang="de-DE" sz="2200" err="1">
                <a:ea typeface="ＭＳ Ｐゴシック"/>
              </a:rPr>
              <a:t>Multicolinearity</a:t>
            </a:r>
            <a:r>
              <a:rPr lang="de-DE" sz="2200">
                <a:ea typeface="ＭＳ Ｐゴシック"/>
              </a:rPr>
              <a:t>;</a:t>
            </a:r>
            <a:r>
              <a:rPr lang="de-DE" sz="2200">
                <a:ea typeface="ＭＳ Ｐゴシック"/>
                <a:sym typeface="Wingdings" pitchFamily="2" charset="2"/>
              </a:rPr>
              <a:t> </a:t>
            </a:r>
            <a:r>
              <a:rPr lang="en-GB" sz="2200"/>
              <a:t>causality</a:t>
            </a:r>
            <a:endParaRPr lang="de-CH" sz="2200"/>
          </a:p>
          <a:p>
            <a:pPr marL="341630" indent="-341630">
              <a:buFont typeface="Arial" panose="020B0604020202020204" pitchFamily="34" charset="0"/>
              <a:buChar char="•"/>
            </a:pPr>
            <a:r>
              <a:rPr lang="de-CH" sz="2400"/>
              <a:t>Time </a:t>
            </a:r>
            <a:r>
              <a:rPr lang="de-CH" sz="2400" err="1"/>
              <a:t>components</a:t>
            </a:r>
            <a:r>
              <a:rPr lang="de-CH" sz="2400"/>
              <a:t>: feature </a:t>
            </a:r>
            <a:r>
              <a:rPr lang="de-CH" sz="2400" err="1"/>
              <a:t>selection</a:t>
            </a:r>
            <a:r>
              <a:rPr lang="de-CH" sz="2400"/>
              <a:t>, </a:t>
            </a:r>
            <a:r>
              <a:rPr lang="de-CH" sz="2400" err="1"/>
              <a:t>algorithm</a:t>
            </a:r>
            <a:r>
              <a:rPr lang="de-CH" sz="2400"/>
              <a:t> </a:t>
            </a:r>
            <a:r>
              <a:rPr lang="de-CH" sz="2400" err="1"/>
              <a:t>choice</a:t>
            </a:r>
            <a:r>
              <a:rPr lang="de-CH" sz="2400"/>
              <a:t>, </a:t>
            </a:r>
            <a:r>
              <a:rPr lang="de-CH" sz="2400" err="1"/>
              <a:t>grid</a:t>
            </a:r>
            <a:r>
              <a:rPr lang="de-CH" sz="2400"/>
              <a:t> </a:t>
            </a:r>
            <a:r>
              <a:rPr lang="de-CH" sz="2400" err="1"/>
              <a:t>search</a:t>
            </a:r>
            <a:endParaRPr lang="de-CH" sz="2400"/>
          </a:p>
          <a:p>
            <a:pPr marL="341630" indent="-341630">
              <a:buFont typeface="Arial" panose="020B0604020202020204" pitchFamily="34" charset="0"/>
              <a:buChar char="•"/>
            </a:pPr>
            <a:r>
              <a:rPr lang="de-CH" sz="2400" err="1"/>
              <a:t>Overfitting</a:t>
            </a:r>
            <a:endParaRPr lang="de-CH" sz="2400"/>
          </a:p>
          <a:p>
            <a:pPr marL="984250" lvl="1" indent="-342900">
              <a:buFont typeface="Wingdings" panose="05000000000000000000" pitchFamily="2" charset="2"/>
              <a:buChar char="Ø"/>
            </a:pPr>
            <a:r>
              <a:rPr lang="de-CH" sz="2200">
                <a:ea typeface="ＭＳ Ｐゴシック"/>
              </a:rPr>
              <a:t>Parameter </a:t>
            </a:r>
            <a:r>
              <a:rPr lang="de-CH" sz="2200" err="1">
                <a:ea typeface="ＭＳ Ｐゴシック"/>
              </a:rPr>
              <a:t>selection</a:t>
            </a:r>
            <a:endParaRPr lang="de-CH" sz="2200">
              <a:ea typeface="ＭＳ Ｐゴシック"/>
            </a:endParaRPr>
          </a:p>
          <a:p>
            <a:pPr marL="984250" lvl="1" indent="-342900">
              <a:buFont typeface="Wingdings" panose="05000000000000000000" pitchFamily="2" charset="2"/>
              <a:buChar char="Ø"/>
            </a:pPr>
            <a:r>
              <a:rPr lang="de-CH" sz="2200">
                <a:ea typeface="ＭＳ Ｐゴシック"/>
              </a:rPr>
              <a:t>Feature </a:t>
            </a:r>
            <a:r>
              <a:rPr lang="de-CH" sz="2200" err="1">
                <a:ea typeface="ＭＳ Ｐゴシック"/>
              </a:rPr>
              <a:t>extraction</a:t>
            </a:r>
            <a:r>
              <a:rPr lang="de-CH" sz="2200">
                <a:ea typeface="ＭＳ Ｐゴシック"/>
              </a:rPr>
              <a:t> (PCA)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EF78A-2A4F-A672-2E67-F6A08467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16.04.2023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76FA8-4C91-12C5-72FA-072A9F77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(S)</a:t>
            </a:r>
          </a:p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70AB49-2041-7E9B-76EE-DDBD0C7E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7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F2FCA7-BA0A-3671-F129-47938F7C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16.04.2023</a:t>
            </a:r>
            <a:endParaRPr lang="en-US"/>
          </a:p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FF6F73-66FF-63D7-01A6-82B18B32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Machine Learning (S)</a:t>
            </a:r>
          </a:p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B0693E-0E07-4ED5-8234-C3506721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4B8AD3-F222-FDFC-F1E7-C96C147A5C11}"/>
              </a:ext>
            </a:extLst>
          </p:cNvPr>
          <p:cNvSpPr txBox="1"/>
          <p:nvPr/>
        </p:nvSpPr>
        <p:spPr>
          <a:xfrm rot="20875128">
            <a:off x="1496037" y="1311925"/>
            <a:ext cx="91999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0" b="1" spc="300">
                <a:ln w="76200">
                  <a:solidFill>
                    <a:srgbClr val="0028A5"/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rPr>
              <a:t>Q&amp;A</a:t>
            </a:r>
            <a:endParaRPr lang="en-GB" sz="30000" spc="300">
              <a:ln w="76200">
                <a:solidFill>
                  <a:srgbClr val="0028A5"/>
                </a:solidFill>
              </a:ln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0584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38D430DCDF194EA36C9794476EFF1B" ma:contentTypeVersion="2" ma:contentTypeDescription="Create a new document." ma:contentTypeScope="" ma:versionID="cf56b5811bea3aa9536d071846aa2d03">
  <xsd:schema xmlns:xsd="http://www.w3.org/2001/XMLSchema" xmlns:xs="http://www.w3.org/2001/XMLSchema" xmlns:p="http://schemas.microsoft.com/office/2006/metadata/properties" xmlns:ns2="17677a43-b5d9-4aae-989b-03ceb9f4ac02" targetNamespace="http://schemas.microsoft.com/office/2006/metadata/properties" ma:root="true" ma:fieldsID="4d4f8ea16bdfbfa02a3f435eacf935a8" ns2:_="">
    <xsd:import namespace="17677a43-b5d9-4aae-989b-03ceb9f4ac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677a43-b5d9-4aae-989b-03ceb9f4ac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9CD4BE-8150-41B9-8C7D-97FE6C8366EC}">
  <ds:schemaRefs>
    <ds:schemaRef ds:uri="17677a43-b5d9-4aae-989b-03ceb9f4ac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0C91F1-107A-4089-814A-53FE612C97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UZH</vt:lpstr>
      <vt:lpstr>Group Project – Machine Learning in Finance</vt:lpstr>
      <vt:lpstr>Pre-processing and Data sets</vt:lpstr>
      <vt:lpstr>PowerPoint Presentation</vt:lpstr>
      <vt:lpstr>PowerPoint Presentation</vt:lpstr>
      <vt:lpstr>Small data set Large data set</vt:lpstr>
      <vt:lpstr>Discussion &amp; Limitation Talking Points: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– Machine Learning in Finance</dc:title>
  <dc:subject/>
  <dc:creator>Juraj Malovecky</dc:creator>
  <cp:keywords/>
  <dc:description>Vorlage uzh_praesentationen_16:9_e MSO2016 v3 11.02.2016</dc:description>
  <cp:revision>1</cp:revision>
  <dcterms:created xsi:type="dcterms:W3CDTF">2023-04-16T14:13:44Z</dcterms:created>
  <dcterms:modified xsi:type="dcterms:W3CDTF">2023-04-16T20:01:28Z</dcterms:modified>
  <cp:category/>
</cp:coreProperties>
</file>