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62" r:id="rId2"/>
    <p:sldId id="332" r:id="rId3"/>
    <p:sldId id="306" r:id="rId4"/>
    <p:sldId id="325" r:id="rId5"/>
    <p:sldId id="326" r:id="rId6"/>
    <p:sldId id="331" r:id="rId7"/>
    <p:sldId id="330" r:id="rId8"/>
    <p:sldId id="327" r:id="rId9"/>
    <p:sldId id="328" r:id="rId10"/>
    <p:sldId id="329" r:id="rId11"/>
    <p:sldId id="304" r:id="rId12"/>
    <p:sldId id="307" r:id="rId13"/>
    <p:sldId id="312" r:id="rId14"/>
    <p:sldId id="302" r:id="rId15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The idea behind linear optimizations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generated by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4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Constraints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1854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1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174375"/>
            <a:ext cx="1603562" cy="48409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94642" y="2358244"/>
            <a:ext cx="7886700" cy="1656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88042" y="1798840"/>
            <a:ext cx="7886700" cy="365170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Linear Proble</a:t>
            </a:r>
            <a:r>
              <a:rPr lang="de-DE" dirty="0"/>
              <a:t>m</a:t>
            </a:r>
            <a:r>
              <a:rPr lang="de-DE" dirty="0" smtClean="0"/>
              <a:t> (LP) / Mixed Integer (Linear) Problem (MI(L)P)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balances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Solver </a:t>
            </a:r>
            <a:r>
              <a:rPr lang="de-DE" dirty="0" err="1" smtClean="0"/>
              <a:t>searches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olvers</a:t>
            </a:r>
            <a:r>
              <a:rPr lang="de-DE" dirty="0" smtClean="0"/>
              <a:t>: CBC, GLPK, </a:t>
            </a:r>
            <a:r>
              <a:rPr lang="de-DE" dirty="0" err="1" smtClean="0"/>
              <a:t>Gurobi</a:t>
            </a:r>
            <a:r>
              <a:rPr lang="de-DE" dirty="0" smtClean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steps</a:t>
            </a:r>
            <a:r>
              <a:rPr lang="de-DE" dirty="0"/>
              <a:t> </a:t>
            </a:r>
            <a:r>
              <a:rPr lang="de-DE" dirty="0" err="1" smtClean="0"/>
              <a:t>adjustable</a:t>
            </a:r>
            <a:r>
              <a:rPr lang="de-DE" dirty="0" smtClean="0"/>
              <a:t> (e.g. 15 </a:t>
            </a:r>
            <a:r>
              <a:rPr lang="de-DE" dirty="0" err="1" smtClean="0"/>
              <a:t>mins</a:t>
            </a:r>
            <a:r>
              <a:rPr lang="de-DE" dirty="0" smtClean="0"/>
              <a:t>, </a:t>
            </a:r>
            <a:r>
              <a:rPr lang="de-DE" dirty="0" err="1" smtClean="0"/>
              <a:t>hourly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B0ABB-CBB7-49FD-8466-6F2049B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Components </a:t>
            </a:r>
            <a:r>
              <a:rPr lang="de-DE" dirty="0" err="1" smtClean="0"/>
              <a:t>and</a:t>
            </a:r>
            <a:r>
              <a:rPr lang="de-DE" dirty="0" smtClean="0"/>
              <a:t> Solver Options</a:t>
            </a:r>
            <a:endParaRPr lang="x-non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2B7F0-0FF0-46C7-94E4-C13C5E6BBB5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3632-94B5-46EC-8051-CF1A140C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7D03C-AFC1-475E-B63F-2B7D906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6" y="2033848"/>
            <a:ext cx="8640961" cy="12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7" y="3368261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5" y="3746696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628650" y="1156447"/>
            <a:ext cx="1962150" cy="502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Target Function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161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13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855928" y="2129096"/>
            <a:ext cx="6336925" cy="30036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Open </a:t>
            </a:r>
            <a:r>
              <a:rPr lang="de-DE" b="1" dirty="0" err="1"/>
              <a:t>source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crucial</a:t>
            </a:r>
            <a:r>
              <a:rPr lang="de-DE" b="1" dirty="0"/>
              <a:t> to …</a:t>
            </a:r>
            <a:endParaRPr lang="de-DE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meet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scientific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foster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bottom-up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approaches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 err="1">
                <a:solidFill>
                  <a:schemeClr val="tx1"/>
                </a:solidFill>
              </a:rPr>
              <a:t>reducing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barriers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associated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high </a:t>
            </a:r>
            <a:r>
              <a:rPr lang="de-DE" dirty="0" err="1">
                <a:solidFill>
                  <a:schemeClr val="tx1"/>
                </a:solidFill>
              </a:rPr>
              <a:t>license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proprietary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tools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improve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quality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completeness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knowledge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pooling</a:t>
            </a:r>
            <a:r>
              <a:rPr lang="de-DE" dirty="0">
                <a:solidFill>
                  <a:schemeClr val="tx1"/>
                </a:solidFill>
              </a:rPr>
              <a:t> due to </a:t>
            </a:r>
            <a:r>
              <a:rPr lang="de-DE" dirty="0" err="1">
                <a:solidFill>
                  <a:schemeClr val="tx1"/>
                </a:solidFill>
              </a:rPr>
              <a:t>collaborative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0497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9765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8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45005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 </a:t>
            </a:r>
            <a:r>
              <a:rPr lang="de-DE" dirty="0" err="1" smtClean="0"/>
              <a:t>Optimizations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Linear Problem (LP) / Mixed Integer (Linear) Problem (MI(L)P) consists of : </a:t>
            </a:r>
          </a:p>
          <a:p>
            <a:r>
              <a:rPr lang="en-GB" dirty="0"/>
              <a:t>	a target function</a:t>
            </a:r>
          </a:p>
          <a:p>
            <a:r>
              <a:rPr lang="en-GB" dirty="0"/>
              <a:t>	a set of constraints and balances</a:t>
            </a:r>
          </a:p>
          <a:p>
            <a:r>
              <a:rPr lang="en-GB" dirty="0"/>
              <a:t>Solver searches on the edges of the solutions space for the optimal solution</a:t>
            </a:r>
          </a:p>
          <a:p>
            <a:r>
              <a:rPr lang="en-GB" dirty="0"/>
              <a:t>Available solvers: CBC, GLPK, </a:t>
            </a:r>
            <a:r>
              <a:rPr lang="en-GB" dirty="0" err="1"/>
              <a:t>Gurobi</a:t>
            </a:r>
            <a:r>
              <a:rPr lang="en-GB" dirty="0"/>
              <a:t>, …</a:t>
            </a:r>
          </a:p>
          <a:p>
            <a:r>
              <a:rPr lang="en-GB" dirty="0"/>
              <a:t>Time steps adjustable (e.g. 15 </a:t>
            </a:r>
            <a:r>
              <a:rPr lang="en-GB" dirty="0" err="1"/>
              <a:t>mins</a:t>
            </a:r>
            <a:r>
              <a:rPr lang="en-GB" dirty="0"/>
              <a:t>, hourly)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88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6" y="4452421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6106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56848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528</Words>
  <Application>Microsoft Office PowerPoint</Application>
  <PresentationFormat>Bildschirmpräsentation (4:3)</PresentationFormat>
  <Paragraphs>141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Motivation</vt:lpstr>
      <vt:lpstr>Agenda</vt:lpstr>
      <vt:lpstr>Agenda</vt:lpstr>
      <vt:lpstr>Linear Optimizations</vt:lpstr>
      <vt:lpstr>Optimizing with oemof – Objective value</vt:lpstr>
      <vt:lpstr>Agenda</vt:lpstr>
      <vt:lpstr>Agenda</vt:lpstr>
      <vt:lpstr>Agenda</vt:lpstr>
      <vt:lpstr>What is the main idea behind oemof?</vt:lpstr>
      <vt:lpstr>Components and Solver Options</vt:lpstr>
      <vt:lpstr>Components and Solver Options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29</cp:revision>
  <cp:lastPrinted>2017-12-10T08:48:30Z</cp:lastPrinted>
  <dcterms:created xsi:type="dcterms:W3CDTF">2018-10-08T09:51:01Z</dcterms:created>
  <dcterms:modified xsi:type="dcterms:W3CDTF">2019-09-15T16:29:20Z</dcterms:modified>
</cp:coreProperties>
</file>