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7"/>
  </p:notesMasterIdLst>
  <p:sldIdLst>
    <p:sldId id="333" r:id="rId2"/>
    <p:sldId id="328" r:id="rId3"/>
    <p:sldId id="334" r:id="rId4"/>
    <p:sldId id="304" r:id="rId5"/>
    <p:sldId id="302" r:id="rId6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12" autoAdjust="0"/>
    <p:restoredTop sz="54450" autoAdjust="0"/>
  </p:normalViewPr>
  <p:slideViewPr>
    <p:cSldViewPr snapToGrid="0" snapToObjects="1">
      <p:cViewPr varScale="1">
        <p:scale>
          <a:sx n="37" d="100"/>
          <a:sy n="37" d="100"/>
        </p:scale>
        <p:origin x="15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4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Call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attention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90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daily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schedule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19,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19,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702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Thursday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19.09.2019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E-Lands MVS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29729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19,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oemof-based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MVS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from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E-Land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toolbox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295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19,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00381"/>
              </p:ext>
            </p:extLst>
          </p:nvPr>
        </p:nvGraphicFramePr>
        <p:xfrm>
          <a:off x="972782" y="1307694"/>
          <a:ext cx="7256818" cy="4841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199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34064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75820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418735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386992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521848">
                <a:tc>
                  <a:txBody>
                    <a:bodyPr/>
                    <a:lstStyle/>
                    <a:p>
                      <a:r>
                        <a:rPr lang="de-DE" dirty="0" smtClean="0"/>
                        <a:t>9:00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Kickoff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7233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IV:</a:t>
                      </a:r>
                      <a:r>
                        <a:rPr lang="de-DE" baseline="0" dirty="0" smtClean="0"/>
                        <a:t> MVS 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4368">
                <a:tc>
                  <a:txBody>
                    <a:bodyPr/>
                    <a:lstStyle/>
                    <a:p>
                      <a:r>
                        <a:rPr lang="de-DE" dirty="0" smtClean="0"/>
                        <a:t>10:30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</a:t>
                      </a:r>
                      <a:r>
                        <a:rPr lang="de-DE" baseline="0" dirty="0" smtClean="0"/>
                        <a:t> Feedback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Small </a:t>
                      </a:r>
                      <a:r>
                        <a:rPr lang="de-DE" dirty="0" err="1" smtClean="0"/>
                        <a:t>conference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9255449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Hands-on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utilization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332016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</a:t>
                      </a:r>
                      <a:r>
                        <a:rPr lang="de-DE" baseline="0" dirty="0" smtClean="0"/>
                        <a:t>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IV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4368">
                <a:tc>
                  <a:txBody>
                    <a:bodyPr/>
                    <a:lstStyle/>
                    <a:p>
                      <a:r>
                        <a:rPr lang="de-DE" dirty="0" smtClean="0"/>
                        <a:t>16.00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Discussion</a:t>
                      </a:r>
                      <a:r>
                        <a:rPr lang="de-DE" dirty="0" smtClean="0"/>
                        <a:t>: Future</a:t>
                      </a:r>
                      <a:r>
                        <a:rPr lang="de-DE" baseline="0" dirty="0" smtClean="0"/>
                        <a:t> MVS </a:t>
                      </a:r>
                      <a:r>
                        <a:rPr lang="de-DE" baseline="0" dirty="0" err="1" smtClean="0"/>
                        <a:t>development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4083114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386992">
                <a:tc>
                  <a:txBody>
                    <a:bodyPr/>
                    <a:lstStyle/>
                    <a:p>
                      <a:r>
                        <a:rPr lang="de-DE" dirty="0" smtClean="0"/>
                        <a:t>18.00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- 19.30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Museum:</a:t>
                      </a:r>
                      <a:r>
                        <a:rPr lang="de-DE" baseline="0" dirty="0" smtClean="0"/>
                        <a:t> Every </a:t>
                      </a:r>
                      <a:r>
                        <a:rPr lang="de-DE" baseline="0" dirty="0" err="1" smtClean="0"/>
                        <a:t>day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life</a:t>
                      </a:r>
                      <a:r>
                        <a:rPr lang="de-DE" baseline="0" dirty="0" smtClean="0"/>
                        <a:t> in GDR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Kulturbrauerei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513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4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069540" y="4472325"/>
            <a:ext cx="3590365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8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8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8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8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19,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270</Words>
  <Application>Microsoft Office PowerPoint</Application>
  <PresentationFormat>Bildschirmpräsentation (4:3)</PresentationFormat>
  <Paragraphs>90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Today‘s goal</vt:lpstr>
      <vt:lpstr>Introducing words</vt:lpstr>
      <vt:lpstr>Agenda of the day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47</cp:revision>
  <cp:lastPrinted>2017-12-10T08:48:30Z</cp:lastPrinted>
  <dcterms:created xsi:type="dcterms:W3CDTF">2018-10-08T09:51:01Z</dcterms:created>
  <dcterms:modified xsi:type="dcterms:W3CDTF">2019-09-15T16:28:36Z</dcterms:modified>
</cp:coreProperties>
</file>