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62" r:id="rId2"/>
    <p:sldId id="325" r:id="rId3"/>
    <p:sldId id="287" r:id="rId4"/>
    <p:sldId id="319" r:id="rId5"/>
    <p:sldId id="306" r:id="rId6"/>
    <p:sldId id="320" r:id="rId7"/>
    <p:sldId id="298" r:id="rId8"/>
    <p:sldId id="304" r:id="rId9"/>
    <p:sldId id="321" r:id="rId10"/>
    <p:sldId id="299" r:id="rId11"/>
    <p:sldId id="305" r:id="rId12"/>
    <p:sldId id="322" r:id="rId13"/>
    <p:sldId id="300" r:id="rId14"/>
    <p:sldId id="301" r:id="rId15"/>
    <p:sldId id="307" r:id="rId16"/>
    <p:sldId id="312" r:id="rId17"/>
    <p:sldId id="323" r:id="rId18"/>
    <p:sldId id="318" r:id="rId19"/>
    <p:sldId id="324" r:id="rId20"/>
    <p:sldId id="309" r:id="rId21"/>
    <p:sldId id="273" r:id="rId22"/>
    <p:sldId id="313" r:id="rId23"/>
    <p:sldId id="314" r:id="rId24"/>
    <p:sldId id="315" r:id="rId25"/>
    <p:sldId id="316" r:id="rId26"/>
    <p:sldId id="317" r:id="rId27"/>
    <p:sldId id="302" r:id="rId28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6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5C01B48B-14BD-42C1-B227-3E91174CD901}" type="presOf" srcId="{03DD70EB-6644-43E5-95A2-110AFC32452D}" destId="{8091B3EC-F3D9-4F4E-A795-EEAD0508367B}" srcOrd="0" destOrd="0" presId="urn:microsoft.com/office/officeart/2008/layout/VerticalCurvedList"/>
    <dgm:cxn modelId="{76FF10EE-5029-4613-9769-8D2D308F04A7}" type="presOf" srcId="{A38D9F13-4DB4-4AA3-BDCE-F486F77FD89A}" destId="{8EDBD1FC-5635-4256-9843-C4F21D5D2987}" srcOrd="0" destOrd="0" presId="urn:microsoft.com/office/officeart/2008/layout/VerticalCurvedList"/>
    <dgm:cxn modelId="{BBEE3AEC-A2E5-4636-AE8C-4464E9469E73}" type="presOf" srcId="{49067E17-F831-467A-90C2-E023EAEECF50}" destId="{B19D4D3D-33F4-4595-BF14-EE5F19342D27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7D242CEF-6194-4215-9B31-5F667C56F89D}" type="presOf" srcId="{B6813A49-D63D-4CB6-BD9E-8210BEF8732B}" destId="{BC20CBC0-BDED-4852-95E4-D74383D57390}" srcOrd="0" destOrd="0" presId="urn:microsoft.com/office/officeart/2008/layout/VerticalCurvedList"/>
    <dgm:cxn modelId="{C19C7262-4811-442B-9EF0-07B99445CBF4}" type="presOf" srcId="{AC45A8E1-22C5-4ED3-8B4C-E4A1538E11B7}" destId="{6E0B8608-9CAE-4B83-B0A5-3D7FDC6E258F}" srcOrd="0" destOrd="0" presId="urn:microsoft.com/office/officeart/2008/layout/VerticalCurvedList"/>
    <dgm:cxn modelId="{E41066D5-42EC-4501-A4EC-24638A5FB243}" type="presOf" srcId="{110DCD61-7C94-40F4-98E1-A21CE67E7F0E}" destId="{100E8889-8820-4F40-BD92-5CA8010DB304}" srcOrd="0" destOrd="0" presId="urn:microsoft.com/office/officeart/2008/layout/VerticalCurvedList"/>
    <dgm:cxn modelId="{2C9D4DFA-A12D-49EF-8D99-81B819CCED71}" type="presOf" srcId="{D016C784-A624-4B5D-8D93-96F8437C6913}" destId="{AE111450-2127-4B78-BB35-4B9C56F44C7A}" srcOrd="0" destOrd="0" presId="urn:microsoft.com/office/officeart/2008/layout/VerticalCurvedList"/>
    <dgm:cxn modelId="{43CCDC58-9A23-40FF-A924-6926F2A37DC2}" type="presOf" srcId="{921F6591-1D8E-4C78-9C71-07183601AF9C}" destId="{4BF66FA4-D128-4B7F-8F0A-3AA21A070026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40040638-004B-4A47-B34B-A293B4EBFBCF}" type="presOf" srcId="{99B1E2E9-05C1-42CF-ADC7-707C5720F23D}" destId="{85B66EBA-C045-44F4-B4FB-CC462CCF05EE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DC2A0323-D6F4-4331-A9C4-15B0C6CE9622}" type="presParOf" srcId="{BC20CBC0-BDED-4852-95E4-D74383D57390}" destId="{4DEE34CD-9E05-4EAE-892E-DCDFE68F18C2}" srcOrd="0" destOrd="0" presId="urn:microsoft.com/office/officeart/2008/layout/VerticalCurvedList"/>
    <dgm:cxn modelId="{90FBD399-CE62-4BC2-9E6F-3344D1D13DC0}" type="presParOf" srcId="{4DEE34CD-9E05-4EAE-892E-DCDFE68F18C2}" destId="{D0882D72-27DE-4720-B7F6-18E7B6AF2050}" srcOrd="0" destOrd="0" presId="urn:microsoft.com/office/officeart/2008/layout/VerticalCurvedList"/>
    <dgm:cxn modelId="{1D2D4295-2513-48B9-9540-DAA88FFB432C}" type="presParOf" srcId="{D0882D72-27DE-4720-B7F6-18E7B6AF2050}" destId="{0FA0DB12-2E83-47D1-9317-A5196229707F}" srcOrd="0" destOrd="0" presId="urn:microsoft.com/office/officeart/2008/layout/VerticalCurvedList"/>
    <dgm:cxn modelId="{B5283544-D310-44C7-AD6C-4C72D686F84D}" type="presParOf" srcId="{D0882D72-27DE-4720-B7F6-18E7B6AF2050}" destId="{100E8889-8820-4F40-BD92-5CA8010DB304}" srcOrd="1" destOrd="0" presId="urn:microsoft.com/office/officeart/2008/layout/VerticalCurvedList"/>
    <dgm:cxn modelId="{177305EB-1BBB-4C7A-B325-E1D2229CE0C4}" type="presParOf" srcId="{D0882D72-27DE-4720-B7F6-18E7B6AF2050}" destId="{5D2F7B7E-4CBA-4AFE-B1BC-1294C2CED026}" srcOrd="2" destOrd="0" presId="urn:microsoft.com/office/officeart/2008/layout/VerticalCurvedList"/>
    <dgm:cxn modelId="{C0587872-1413-40D0-AE2B-B79C10D8415D}" type="presParOf" srcId="{D0882D72-27DE-4720-B7F6-18E7B6AF2050}" destId="{C956D72E-AB0A-486A-88F8-17287E77C9C0}" srcOrd="3" destOrd="0" presId="urn:microsoft.com/office/officeart/2008/layout/VerticalCurvedList"/>
    <dgm:cxn modelId="{D2FF09A9-C415-4A75-8532-C418D0749A29}" type="presParOf" srcId="{4DEE34CD-9E05-4EAE-892E-DCDFE68F18C2}" destId="{6E0B8608-9CAE-4B83-B0A5-3D7FDC6E258F}" srcOrd="1" destOrd="0" presId="urn:microsoft.com/office/officeart/2008/layout/VerticalCurvedList"/>
    <dgm:cxn modelId="{E107C3A9-F5B3-4970-87EB-D7ADD3F734FC}" type="presParOf" srcId="{4DEE34CD-9E05-4EAE-892E-DCDFE68F18C2}" destId="{7F31CEDD-5211-4547-8C06-32D406D2A2F9}" srcOrd="2" destOrd="0" presId="urn:microsoft.com/office/officeart/2008/layout/VerticalCurvedList"/>
    <dgm:cxn modelId="{B86F5192-EB4E-4C5F-9632-6A35381B1621}" type="presParOf" srcId="{7F31CEDD-5211-4547-8C06-32D406D2A2F9}" destId="{CBFD9BEF-2C29-47DC-A1E5-B34CEE2B2C9E}" srcOrd="0" destOrd="0" presId="urn:microsoft.com/office/officeart/2008/layout/VerticalCurvedList"/>
    <dgm:cxn modelId="{376297E9-4A4F-4907-BB67-E0105BA78B33}" type="presParOf" srcId="{4DEE34CD-9E05-4EAE-892E-DCDFE68F18C2}" destId="{8091B3EC-F3D9-4F4E-A795-EEAD0508367B}" srcOrd="3" destOrd="0" presId="urn:microsoft.com/office/officeart/2008/layout/VerticalCurvedList"/>
    <dgm:cxn modelId="{AB0D5575-A25D-4604-8A2B-197900523457}" type="presParOf" srcId="{4DEE34CD-9E05-4EAE-892E-DCDFE68F18C2}" destId="{57E70E6B-7E57-4E6D-B867-6ED9A7569E0C}" srcOrd="4" destOrd="0" presId="urn:microsoft.com/office/officeart/2008/layout/VerticalCurvedList"/>
    <dgm:cxn modelId="{C52E4F9B-EC86-4696-9AC3-BB8A02199546}" type="presParOf" srcId="{57E70E6B-7E57-4E6D-B867-6ED9A7569E0C}" destId="{1952247A-4821-407F-B013-EEEB39F88C78}" srcOrd="0" destOrd="0" presId="urn:microsoft.com/office/officeart/2008/layout/VerticalCurvedList"/>
    <dgm:cxn modelId="{36C7C056-B24F-4BB7-B449-F8F08CDDE161}" type="presParOf" srcId="{4DEE34CD-9E05-4EAE-892E-DCDFE68F18C2}" destId="{8EDBD1FC-5635-4256-9843-C4F21D5D2987}" srcOrd="5" destOrd="0" presId="urn:microsoft.com/office/officeart/2008/layout/VerticalCurvedList"/>
    <dgm:cxn modelId="{F224B8D6-53D8-4105-ABB4-16F618022FD4}" type="presParOf" srcId="{4DEE34CD-9E05-4EAE-892E-DCDFE68F18C2}" destId="{C676FEF8-FF84-479F-B110-DB12CCB468A2}" srcOrd="6" destOrd="0" presId="urn:microsoft.com/office/officeart/2008/layout/VerticalCurvedList"/>
    <dgm:cxn modelId="{F5D3DCA2-355C-442C-8827-D4281E85E0E5}" type="presParOf" srcId="{C676FEF8-FF84-479F-B110-DB12CCB468A2}" destId="{86FC79F2-DF18-487D-B562-E3BFD33701AF}" srcOrd="0" destOrd="0" presId="urn:microsoft.com/office/officeart/2008/layout/VerticalCurvedList"/>
    <dgm:cxn modelId="{FDD840FE-0512-4DAF-8441-390E22DD5B6B}" type="presParOf" srcId="{4DEE34CD-9E05-4EAE-892E-DCDFE68F18C2}" destId="{AE111450-2127-4B78-BB35-4B9C56F44C7A}" srcOrd="7" destOrd="0" presId="urn:microsoft.com/office/officeart/2008/layout/VerticalCurvedList"/>
    <dgm:cxn modelId="{8D033735-5D70-41BA-8F31-51B9996BFDD4}" type="presParOf" srcId="{4DEE34CD-9E05-4EAE-892E-DCDFE68F18C2}" destId="{C4DFD25E-FF3A-4F13-A836-3D78AEBBCC2E}" srcOrd="8" destOrd="0" presId="urn:microsoft.com/office/officeart/2008/layout/VerticalCurvedList"/>
    <dgm:cxn modelId="{174D551B-C928-4885-A787-7E4212DBCE46}" type="presParOf" srcId="{C4DFD25E-FF3A-4F13-A836-3D78AEBBCC2E}" destId="{0013BDED-379B-4FE3-86B6-E90587A69C4D}" srcOrd="0" destOrd="0" presId="urn:microsoft.com/office/officeart/2008/layout/VerticalCurvedList"/>
    <dgm:cxn modelId="{102CF33D-AECA-4919-BDEE-F335E8B8055C}" type="presParOf" srcId="{4DEE34CD-9E05-4EAE-892E-DCDFE68F18C2}" destId="{B19D4D3D-33F4-4595-BF14-EE5F19342D27}" srcOrd="9" destOrd="0" presId="urn:microsoft.com/office/officeart/2008/layout/VerticalCurvedList"/>
    <dgm:cxn modelId="{9D097B9B-0B67-4BEB-8273-16700F953733}" type="presParOf" srcId="{4DEE34CD-9E05-4EAE-892E-DCDFE68F18C2}" destId="{3A316139-F5BB-40BB-8B4B-5738C89D1FCB}" srcOrd="10" destOrd="0" presId="urn:microsoft.com/office/officeart/2008/layout/VerticalCurvedList"/>
    <dgm:cxn modelId="{D1AF8914-0A17-41DF-9D49-14C353C4105C}" type="presParOf" srcId="{3A316139-F5BB-40BB-8B4B-5738C89D1FCB}" destId="{0D3A8492-0C87-4824-9E26-EFD87C4A66A1}" srcOrd="0" destOrd="0" presId="urn:microsoft.com/office/officeart/2008/layout/VerticalCurvedList"/>
    <dgm:cxn modelId="{1DBD7FBE-352C-452D-9F82-2ADE2916015C}" type="presParOf" srcId="{4DEE34CD-9E05-4EAE-892E-DCDFE68F18C2}" destId="{4BF66FA4-D128-4B7F-8F0A-3AA21A070026}" srcOrd="11" destOrd="0" presId="urn:microsoft.com/office/officeart/2008/layout/VerticalCurvedList"/>
    <dgm:cxn modelId="{91ACFBD3-F749-41F9-8EB9-531056E23C9E}" type="presParOf" srcId="{4DEE34CD-9E05-4EAE-892E-DCDFE68F18C2}" destId="{EDA740CB-221E-4CA7-8AFF-A6D9FB3F456D}" srcOrd="12" destOrd="0" presId="urn:microsoft.com/office/officeart/2008/layout/VerticalCurvedList"/>
    <dgm:cxn modelId="{6563F90F-76ED-4623-80F5-36D4D70A8131}" type="presParOf" srcId="{EDA740CB-221E-4CA7-8AFF-A6D9FB3F456D}" destId="{D8FCDA30-7F6C-40CF-AE78-D3C2463B4408}" srcOrd="0" destOrd="0" presId="urn:microsoft.com/office/officeart/2008/layout/VerticalCurvedList"/>
    <dgm:cxn modelId="{F2BA22A1-E897-4A08-92B4-ABA2BFED9DFF}" type="presParOf" srcId="{4DEE34CD-9E05-4EAE-892E-DCDFE68F18C2}" destId="{85B66EBA-C045-44F4-B4FB-CC462CCF05EE}" srcOrd="13" destOrd="0" presId="urn:microsoft.com/office/officeart/2008/layout/VerticalCurvedList"/>
    <dgm:cxn modelId="{A1581E1C-CAED-4768-9576-DA27D359956D}" type="presParOf" srcId="{4DEE34CD-9E05-4EAE-892E-DCDFE68F18C2}" destId="{0C3BEF2C-4A44-41FC-85AF-B4342760539E}" srcOrd="14" destOrd="0" presId="urn:microsoft.com/office/officeart/2008/layout/VerticalCurvedList"/>
    <dgm:cxn modelId="{27D6CCFD-6E90-4940-9590-545E8BAC2D6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8B673E4-6896-421A-BF81-8FB4FDC3D957}" type="presOf" srcId="{921F6591-1D8E-4C78-9C71-07183601AF9C}" destId="{4BF66FA4-D128-4B7F-8F0A-3AA21A070026}" srcOrd="0" destOrd="0" presId="urn:microsoft.com/office/officeart/2008/layout/VerticalCurvedList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694AC919-45F7-4EDB-8DB7-E786F83502CC}" type="presOf" srcId="{99B1E2E9-05C1-42CF-ADC7-707C5720F23D}" destId="{85B66EBA-C045-44F4-B4FB-CC462CCF05EE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  <dgm:cxn modelId="{52FFA6D3-9982-4510-9B22-38F317EC5299}" type="presParOf" srcId="{4DEE34CD-9E05-4EAE-892E-DCDFE68F18C2}" destId="{4BF66FA4-D128-4B7F-8F0A-3AA21A070026}" srcOrd="11" destOrd="0" presId="urn:microsoft.com/office/officeart/2008/layout/VerticalCurvedList"/>
    <dgm:cxn modelId="{655FC431-7947-4BDE-90BE-27C79988C5AF}" type="presParOf" srcId="{4DEE34CD-9E05-4EAE-892E-DCDFE68F18C2}" destId="{EDA740CB-221E-4CA7-8AFF-A6D9FB3F456D}" srcOrd="12" destOrd="0" presId="urn:microsoft.com/office/officeart/2008/layout/VerticalCurvedList"/>
    <dgm:cxn modelId="{B723F8A4-8641-4CA1-A75C-6328B604B958}" type="presParOf" srcId="{EDA740CB-221E-4CA7-8AFF-A6D9FB3F456D}" destId="{D8FCDA30-7F6C-40CF-AE78-D3C2463B4408}" srcOrd="0" destOrd="0" presId="urn:microsoft.com/office/officeart/2008/layout/VerticalCurvedList"/>
    <dgm:cxn modelId="{C40B7857-B062-40BE-9E0F-61935D57DBB7}" type="presParOf" srcId="{4DEE34CD-9E05-4EAE-892E-DCDFE68F18C2}" destId="{85B66EBA-C045-44F4-B4FB-CC462CCF05EE}" srcOrd="13" destOrd="0" presId="urn:microsoft.com/office/officeart/2008/layout/VerticalCurvedList"/>
    <dgm:cxn modelId="{574F16CB-A52F-44E9-9A06-AC17A0130677}" type="presParOf" srcId="{4DEE34CD-9E05-4EAE-892E-DCDFE68F18C2}" destId="{0C3BEF2C-4A44-41FC-85AF-B4342760539E}" srcOrd="14" destOrd="0" presId="urn:microsoft.com/office/officeart/2008/layout/VerticalCurvedList"/>
    <dgm:cxn modelId="{10E21445-57B6-4CC0-B515-D37280CCE9EE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10A9A85B-210D-4E02-9EAD-A2AF095768EA}" type="presOf" srcId="{D016C784-A624-4B5D-8D93-96F8437C6913}" destId="{AE111450-2127-4B78-BB35-4B9C56F44C7A}" srcOrd="0" destOrd="0" presId="urn:microsoft.com/office/officeart/2008/layout/VerticalCurvedList"/>
    <dgm:cxn modelId="{0C82B8CF-8F73-4354-829C-BE72576CFCF5}" type="presOf" srcId="{A38D9F13-4DB4-4AA3-BDCE-F486F77FD89A}" destId="{8EDBD1FC-5635-4256-9843-C4F21D5D2987}" srcOrd="0" destOrd="0" presId="urn:microsoft.com/office/officeart/2008/layout/VerticalCurvedList"/>
    <dgm:cxn modelId="{041BBF37-0E6C-4F6D-B933-9045CFFD95C5}" type="presOf" srcId="{99B1E2E9-05C1-42CF-ADC7-707C5720F23D}" destId="{85B66EBA-C045-44F4-B4FB-CC462CCF05EE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5A65D08B-4610-453F-AD2F-25F8E58F1ECC}" type="presOf" srcId="{49067E17-F831-467A-90C2-E023EAEECF50}" destId="{B19D4D3D-33F4-4595-BF14-EE5F19342D27}" srcOrd="0" destOrd="0" presId="urn:microsoft.com/office/officeart/2008/layout/VerticalCurvedList"/>
    <dgm:cxn modelId="{E9AA8E12-BD13-4CD0-947F-3FFF0867136C}" type="presOf" srcId="{03DD70EB-6644-43E5-95A2-110AFC32452D}" destId="{8091B3EC-F3D9-4F4E-A795-EEAD0508367B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DDB9B51E-98A1-4103-AD3D-0C7A85D1B981}" type="presOf" srcId="{B6813A49-D63D-4CB6-BD9E-8210BEF8732B}" destId="{BC20CBC0-BDED-4852-95E4-D74383D57390}" srcOrd="0" destOrd="0" presId="urn:microsoft.com/office/officeart/2008/layout/VerticalCurvedList"/>
    <dgm:cxn modelId="{1B59D860-23E8-443C-9358-E5FCA03CC5D7}" type="presOf" srcId="{110DCD61-7C94-40F4-98E1-A21CE67E7F0E}" destId="{100E8889-8820-4F40-BD92-5CA8010DB304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34AE668A-A9AF-4EF0-9D91-913542151A0D}" type="presOf" srcId="{AC45A8E1-22C5-4ED3-8B4C-E4A1538E11B7}" destId="{6E0B8608-9CAE-4B83-B0A5-3D7FDC6E258F}" srcOrd="0" destOrd="0" presId="urn:microsoft.com/office/officeart/2008/layout/VerticalCurvedList"/>
    <dgm:cxn modelId="{5B89D8B5-3EA2-4F08-AFD3-21C7441C6932}" type="presOf" srcId="{921F6591-1D8E-4C78-9C71-07183601AF9C}" destId="{4BF66FA4-D128-4B7F-8F0A-3AA21A070026}" srcOrd="0" destOrd="0" presId="urn:microsoft.com/office/officeart/2008/layout/VerticalCurvedList"/>
    <dgm:cxn modelId="{74E70E01-C882-413C-8D98-DB2071342D37}" type="presParOf" srcId="{BC20CBC0-BDED-4852-95E4-D74383D57390}" destId="{4DEE34CD-9E05-4EAE-892E-DCDFE68F18C2}" srcOrd="0" destOrd="0" presId="urn:microsoft.com/office/officeart/2008/layout/VerticalCurvedList"/>
    <dgm:cxn modelId="{222749FA-4937-4935-8910-38938B430121}" type="presParOf" srcId="{4DEE34CD-9E05-4EAE-892E-DCDFE68F18C2}" destId="{D0882D72-27DE-4720-B7F6-18E7B6AF2050}" srcOrd="0" destOrd="0" presId="urn:microsoft.com/office/officeart/2008/layout/VerticalCurvedList"/>
    <dgm:cxn modelId="{C1BDBF67-C23F-407F-BFDB-DCC2CEAF62F2}" type="presParOf" srcId="{D0882D72-27DE-4720-B7F6-18E7B6AF2050}" destId="{0FA0DB12-2E83-47D1-9317-A5196229707F}" srcOrd="0" destOrd="0" presId="urn:microsoft.com/office/officeart/2008/layout/VerticalCurvedList"/>
    <dgm:cxn modelId="{B9344EA1-710D-4115-9952-E7D0C94A8C0B}" type="presParOf" srcId="{D0882D72-27DE-4720-B7F6-18E7B6AF2050}" destId="{100E8889-8820-4F40-BD92-5CA8010DB304}" srcOrd="1" destOrd="0" presId="urn:microsoft.com/office/officeart/2008/layout/VerticalCurvedList"/>
    <dgm:cxn modelId="{6C659E90-EC59-4B28-AA10-C65247CFF039}" type="presParOf" srcId="{D0882D72-27DE-4720-B7F6-18E7B6AF2050}" destId="{5D2F7B7E-4CBA-4AFE-B1BC-1294C2CED026}" srcOrd="2" destOrd="0" presId="urn:microsoft.com/office/officeart/2008/layout/VerticalCurvedList"/>
    <dgm:cxn modelId="{6993C27A-59AA-4FF3-B221-B3C999E92348}" type="presParOf" srcId="{D0882D72-27DE-4720-B7F6-18E7B6AF2050}" destId="{C956D72E-AB0A-486A-88F8-17287E77C9C0}" srcOrd="3" destOrd="0" presId="urn:microsoft.com/office/officeart/2008/layout/VerticalCurvedList"/>
    <dgm:cxn modelId="{37F780A1-8D9A-42F6-9029-79FDDF9993C2}" type="presParOf" srcId="{4DEE34CD-9E05-4EAE-892E-DCDFE68F18C2}" destId="{6E0B8608-9CAE-4B83-B0A5-3D7FDC6E258F}" srcOrd="1" destOrd="0" presId="urn:microsoft.com/office/officeart/2008/layout/VerticalCurvedList"/>
    <dgm:cxn modelId="{09DC85A7-9FBD-4EBF-917A-C665A41FBC44}" type="presParOf" srcId="{4DEE34CD-9E05-4EAE-892E-DCDFE68F18C2}" destId="{7F31CEDD-5211-4547-8C06-32D406D2A2F9}" srcOrd="2" destOrd="0" presId="urn:microsoft.com/office/officeart/2008/layout/VerticalCurvedList"/>
    <dgm:cxn modelId="{94754C39-F01A-49C2-9160-AB33690EAF14}" type="presParOf" srcId="{7F31CEDD-5211-4547-8C06-32D406D2A2F9}" destId="{CBFD9BEF-2C29-47DC-A1E5-B34CEE2B2C9E}" srcOrd="0" destOrd="0" presId="urn:microsoft.com/office/officeart/2008/layout/VerticalCurvedList"/>
    <dgm:cxn modelId="{58C0215D-6256-4D76-8F08-2814B4E9C17C}" type="presParOf" srcId="{4DEE34CD-9E05-4EAE-892E-DCDFE68F18C2}" destId="{8091B3EC-F3D9-4F4E-A795-EEAD0508367B}" srcOrd="3" destOrd="0" presId="urn:microsoft.com/office/officeart/2008/layout/VerticalCurvedList"/>
    <dgm:cxn modelId="{F7F6E0DC-325A-4D00-B278-D19CDC8C21E4}" type="presParOf" srcId="{4DEE34CD-9E05-4EAE-892E-DCDFE68F18C2}" destId="{57E70E6B-7E57-4E6D-B867-6ED9A7569E0C}" srcOrd="4" destOrd="0" presId="urn:microsoft.com/office/officeart/2008/layout/VerticalCurvedList"/>
    <dgm:cxn modelId="{DDC63340-67D4-4E79-B370-2733806C6723}" type="presParOf" srcId="{57E70E6B-7E57-4E6D-B867-6ED9A7569E0C}" destId="{1952247A-4821-407F-B013-EEEB39F88C78}" srcOrd="0" destOrd="0" presId="urn:microsoft.com/office/officeart/2008/layout/VerticalCurvedList"/>
    <dgm:cxn modelId="{68337768-DF5C-4412-A85B-B609AE4D2F9E}" type="presParOf" srcId="{4DEE34CD-9E05-4EAE-892E-DCDFE68F18C2}" destId="{8EDBD1FC-5635-4256-9843-C4F21D5D2987}" srcOrd="5" destOrd="0" presId="urn:microsoft.com/office/officeart/2008/layout/VerticalCurvedList"/>
    <dgm:cxn modelId="{E350B4C0-6CF4-4CFC-A94D-CDBC02E882EA}" type="presParOf" srcId="{4DEE34CD-9E05-4EAE-892E-DCDFE68F18C2}" destId="{C676FEF8-FF84-479F-B110-DB12CCB468A2}" srcOrd="6" destOrd="0" presId="urn:microsoft.com/office/officeart/2008/layout/VerticalCurvedList"/>
    <dgm:cxn modelId="{7F1604AD-9946-4A61-B6FB-9B11BFFC265B}" type="presParOf" srcId="{C676FEF8-FF84-479F-B110-DB12CCB468A2}" destId="{86FC79F2-DF18-487D-B562-E3BFD33701AF}" srcOrd="0" destOrd="0" presId="urn:microsoft.com/office/officeart/2008/layout/VerticalCurvedList"/>
    <dgm:cxn modelId="{74DC9B6A-FBDA-4C7C-9B2B-F8C0734C5184}" type="presParOf" srcId="{4DEE34CD-9E05-4EAE-892E-DCDFE68F18C2}" destId="{AE111450-2127-4B78-BB35-4B9C56F44C7A}" srcOrd="7" destOrd="0" presId="urn:microsoft.com/office/officeart/2008/layout/VerticalCurvedList"/>
    <dgm:cxn modelId="{4E662CD8-7D05-4911-ACB4-75C2BE01ECDC}" type="presParOf" srcId="{4DEE34CD-9E05-4EAE-892E-DCDFE68F18C2}" destId="{C4DFD25E-FF3A-4F13-A836-3D78AEBBCC2E}" srcOrd="8" destOrd="0" presId="urn:microsoft.com/office/officeart/2008/layout/VerticalCurvedList"/>
    <dgm:cxn modelId="{0E315A53-D320-46DF-9945-727D49121A83}" type="presParOf" srcId="{C4DFD25E-FF3A-4F13-A836-3D78AEBBCC2E}" destId="{0013BDED-379B-4FE3-86B6-E90587A69C4D}" srcOrd="0" destOrd="0" presId="urn:microsoft.com/office/officeart/2008/layout/VerticalCurvedList"/>
    <dgm:cxn modelId="{CAE6DCCB-2871-45CC-9BB3-184DD77C064C}" type="presParOf" srcId="{4DEE34CD-9E05-4EAE-892E-DCDFE68F18C2}" destId="{B19D4D3D-33F4-4595-BF14-EE5F19342D27}" srcOrd="9" destOrd="0" presId="urn:microsoft.com/office/officeart/2008/layout/VerticalCurvedList"/>
    <dgm:cxn modelId="{2D1324EF-F8D5-40C2-8F8C-D366191C9BE0}" type="presParOf" srcId="{4DEE34CD-9E05-4EAE-892E-DCDFE68F18C2}" destId="{3A316139-F5BB-40BB-8B4B-5738C89D1FCB}" srcOrd="10" destOrd="0" presId="urn:microsoft.com/office/officeart/2008/layout/VerticalCurvedList"/>
    <dgm:cxn modelId="{77D06C34-D840-49F7-8AC2-B859D2E078DC}" type="presParOf" srcId="{3A316139-F5BB-40BB-8B4B-5738C89D1FCB}" destId="{0D3A8492-0C87-4824-9E26-EFD87C4A66A1}" srcOrd="0" destOrd="0" presId="urn:microsoft.com/office/officeart/2008/layout/VerticalCurvedList"/>
    <dgm:cxn modelId="{D171C531-4E31-462C-97A1-F004174429DD}" type="presParOf" srcId="{4DEE34CD-9E05-4EAE-892E-DCDFE68F18C2}" destId="{4BF66FA4-D128-4B7F-8F0A-3AA21A070026}" srcOrd="11" destOrd="0" presId="urn:microsoft.com/office/officeart/2008/layout/VerticalCurvedList"/>
    <dgm:cxn modelId="{9BC847BB-9D55-4375-8742-A5197EB3C011}" type="presParOf" srcId="{4DEE34CD-9E05-4EAE-892E-DCDFE68F18C2}" destId="{EDA740CB-221E-4CA7-8AFF-A6D9FB3F456D}" srcOrd="12" destOrd="0" presId="urn:microsoft.com/office/officeart/2008/layout/VerticalCurvedList"/>
    <dgm:cxn modelId="{71840F3B-4C54-43BC-8561-2CB394753148}" type="presParOf" srcId="{EDA740CB-221E-4CA7-8AFF-A6D9FB3F456D}" destId="{D8FCDA30-7F6C-40CF-AE78-D3C2463B4408}" srcOrd="0" destOrd="0" presId="urn:microsoft.com/office/officeart/2008/layout/VerticalCurvedList"/>
    <dgm:cxn modelId="{4DFB3143-C050-46FF-AC5A-7213DD1A6DF4}" type="presParOf" srcId="{4DEE34CD-9E05-4EAE-892E-DCDFE68F18C2}" destId="{85B66EBA-C045-44F4-B4FB-CC462CCF05EE}" srcOrd="13" destOrd="0" presId="urn:microsoft.com/office/officeart/2008/layout/VerticalCurvedList"/>
    <dgm:cxn modelId="{53592EEE-7FA9-4814-9AEB-0F08490561D9}" type="presParOf" srcId="{4DEE34CD-9E05-4EAE-892E-DCDFE68F18C2}" destId="{0C3BEF2C-4A44-41FC-85AF-B4342760539E}" srcOrd="14" destOrd="0" presId="urn:microsoft.com/office/officeart/2008/layout/VerticalCurvedList"/>
    <dgm:cxn modelId="{4250505A-12C6-4869-BD8B-B81555CFD882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9DE5235A-A211-4997-AC69-BA9DBBE4F238}" type="presOf" srcId="{AC45A8E1-22C5-4ED3-8B4C-E4A1538E11B7}" destId="{6E0B8608-9CAE-4B83-B0A5-3D7FDC6E258F}" srcOrd="0" destOrd="0" presId="urn:microsoft.com/office/officeart/2008/layout/VerticalCurvedList"/>
    <dgm:cxn modelId="{2F26EA77-721E-4C3B-B1AC-00690C18C94B}" type="presOf" srcId="{110DCD61-7C94-40F4-98E1-A21CE67E7F0E}" destId="{100E8889-8820-4F40-BD92-5CA8010DB304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8045684A-CE53-4D76-94C2-D42D81541D51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BBDEED0-1CFF-4E07-AD7C-ED4EA4D5C9B4}" type="presOf" srcId="{921F6591-1D8E-4C78-9C71-07183601AF9C}" destId="{4BF66FA4-D128-4B7F-8F0A-3AA21A070026}" srcOrd="0" destOrd="0" presId="urn:microsoft.com/office/officeart/2008/layout/VerticalCurvedList"/>
    <dgm:cxn modelId="{F5FFE3F1-CFB6-4FE8-859C-B70E46204D7A}" type="presOf" srcId="{03DD70EB-6644-43E5-95A2-110AFC32452D}" destId="{8091B3EC-F3D9-4F4E-A795-EEAD0508367B}" srcOrd="0" destOrd="0" presId="urn:microsoft.com/office/officeart/2008/layout/VerticalCurvedList"/>
    <dgm:cxn modelId="{D931A0FC-D47A-4E72-AF99-B0CB00A91620}" type="presOf" srcId="{49067E17-F831-467A-90C2-E023EAEECF50}" destId="{B19D4D3D-33F4-4595-BF14-EE5F19342D27}" srcOrd="0" destOrd="0" presId="urn:microsoft.com/office/officeart/2008/layout/VerticalCurvedList"/>
    <dgm:cxn modelId="{1A561D1A-51FA-44AF-99DA-E31C9A7E4E09}" type="presOf" srcId="{99B1E2E9-05C1-42CF-ADC7-707C5720F23D}" destId="{85B66EBA-C045-44F4-B4FB-CC462CCF05EE}" srcOrd="0" destOrd="0" presId="urn:microsoft.com/office/officeart/2008/layout/VerticalCurvedList"/>
    <dgm:cxn modelId="{77C11724-BF3A-4288-AC6E-FFC4D159B82B}" type="presOf" srcId="{B6813A49-D63D-4CB6-BD9E-8210BEF8732B}" destId="{BC20CBC0-BDED-4852-95E4-D74383D57390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CC7799B6-FFB4-445A-86AF-237F6D22C738}" type="presOf" srcId="{D016C784-A624-4B5D-8D93-96F8437C6913}" destId="{AE111450-2127-4B78-BB35-4B9C56F44C7A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408D390B-D900-4506-8705-FB1C7FC2074D}" type="presParOf" srcId="{BC20CBC0-BDED-4852-95E4-D74383D57390}" destId="{4DEE34CD-9E05-4EAE-892E-DCDFE68F18C2}" srcOrd="0" destOrd="0" presId="urn:microsoft.com/office/officeart/2008/layout/VerticalCurvedList"/>
    <dgm:cxn modelId="{DEDB1C0E-74FE-44CE-81D1-56FEAF4B6083}" type="presParOf" srcId="{4DEE34CD-9E05-4EAE-892E-DCDFE68F18C2}" destId="{D0882D72-27DE-4720-B7F6-18E7B6AF2050}" srcOrd="0" destOrd="0" presId="urn:microsoft.com/office/officeart/2008/layout/VerticalCurvedList"/>
    <dgm:cxn modelId="{F1C2D983-F27B-4EAB-9313-1D947956A554}" type="presParOf" srcId="{D0882D72-27DE-4720-B7F6-18E7B6AF2050}" destId="{0FA0DB12-2E83-47D1-9317-A5196229707F}" srcOrd="0" destOrd="0" presId="urn:microsoft.com/office/officeart/2008/layout/VerticalCurvedList"/>
    <dgm:cxn modelId="{44E4DF7A-F28C-4C4D-A38B-24BA85051F07}" type="presParOf" srcId="{D0882D72-27DE-4720-B7F6-18E7B6AF2050}" destId="{100E8889-8820-4F40-BD92-5CA8010DB304}" srcOrd="1" destOrd="0" presId="urn:microsoft.com/office/officeart/2008/layout/VerticalCurvedList"/>
    <dgm:cxn modelId="{32649494-6798-4A0C-B7A1-6B7C5F56FAE3}" type="presParOf" srcId="{D0882D72-27DE-4720-B7F6-18E7B6AF2050}" destId="{5D2F7B7E-4CBA-4AFE-B1BC-1294C2CED026}" srcOrd="2" destOrd="0" presId="urn:microsoft.com/office/officeart/2008/layout/VerticalCurvedList"/>
    <dgm:cxn modelId="{960792EB-61F3-45DD-B705-E7C537312E1D}" type="presParOf" srcId="{D0882D72-27DE-4720-B7F6-18E7B6AF2050}" destId="{C956D72E-AB0A-486A-88F8-17287E77C9C0}" srcOrd="3" destOrd="0" presId="urn:microsoft.com/office/officeart/2008/layout/VerticalCurvedList"/>
    <dgm:cxn modelId="{97ECE6DF-92ED-4E5D-9FE9-0690FF741E41}" type="presParOf" srcId="{4DEE34CD-9E05-4EAE-892E-DCDFE68F18C2}" destId="{6E0B8608-9CAE-4B83-B0A5-3D7FDC6E258F}" srcOrd="1" destOrd="0" presId="urn:microsoft.com/office/officeart/2008/layout/VerticalCurvedList"/>
    <dgm:cxn modelId="{1331FE9F-B13B-484C-9B6D-0DFAF7F30BA8}" type="presParOf" srcId="{4DEE34CD-9E05-4EAE-892E-DCDFE68F18C2}" destId="{7F31CEDD-5211-4547-8C06-32D406D2A2F9}" srcOrd="2" destOrd="0" presId="urn:microsoft.com/office/officeart/2008/layout/VerticalCurvedList"/>
    <dgm:cxn modelId="{5F4FFF98-C562-44EA-AD77-F4E4C10EB5B9}" type="presParOf" srcId="{7F31CEDD-5211-4547-8C06-32D406D2A2F9}" destId="{CBFD9BEF-2C29-47DC-A1E5-B34CEE2B2C9E}" srcOrd="0" destOrd="0" presId="urn:microsoft.com/office/officeart/2008/layout/VerticalCurvedList"/>
    <dgm:cxn modelId="{A541F9C8-8493-4E4B-BE5C-A63D34160310}" type="presParOf" srcId="{4DEE34CD-9E05-4EAE-892E-DCDFE68F18C2}" destId="{8091B3EC-F3D9-4F4E-A795-EEAD0508367B}" srcOrd="3" destOrd="0" presId="urn:microsoft.com/office/officeart/2008/layout/VerticalCurvedList"/>
    <dgm:cxn modelId="{93043C75-6098-4BE0-B968-E91BF1A82D63}" type="presParOf" srcId="{4DEE34CD-9E05-4EAE-892E-DCDFE68F18C2}" destId="{57E70E6B-7E57-4E6D-B867-6ED9A7569E0C}" srcOrd="4" destOrd="0" presId="urn:microsoft.com/office/officeart/2008/layout/VerticalCurvedList"/>
    <dgm:cxn modelId="{E615A9EA-482C-4FFD-9944-38E95FF32EB3}" type="presParOf" srcId="{57E70E6B-7E57-4E6D-B867-6ED9A7569E0C}" destId="{1952247A-4821-407F-B013-EEEB39F88C78}" srcOrd="0" destOrd="0" presId="urn:microsoft.com/office/officeart/2008/layout/VerticalCurvedList"/>
    <dgm:cxn modelId="{490AE1B6-E585-4034-8987-0412B74F4954}" type="presParOf" srcId="{4DEE34CD-9E05-4EAE-892E-DCDFE68F18C2}" destId="{8EDBD1FC-5635-4256-9843-C4F21D5D2987}" srcOrd="5" destOrd="0" presId="urn:microsoft.com/office/officeart/2008/layout/VerticalCurvedList"/>
    <dgm:cxn modelId="{A74AF359-3DE3-4DB9-B015-6EE07313D632}" type="presParOf" srcId="{4DEE34CD-9E05-4EAE-892E-DCDFE68F18C2}" destId="{C676FEF8-FF84-479F-B110-DB12CCB468A2}" srcOrd="6" destOrd="0" presId="urn:microsoft.com/office/officeart/2008/layout/VerticalCurvedList"/>
    <dgm:cxn modelId="{07D6BF29-3073-4096-9619-EE4DAC6ED219}" type="presParOf" srcId="{C676FEF8-FF84-479F-B110-DB12CCB468A2}" destId="{86FC79F2-DF18-487D-B562-E3BFD33701AF}" srcOrd="0" destOrd="0" presId="urn:microsoft.com/office/officeart/2008/layout/VerticalCurvedList"/>
    <dgm:cxn modelId="{85880322-C5C0-4B1A-A58C-2D545A585A22}" type="presParOf" srcId="{4DEE34CD-9E05-4EAE-892E-DCDFE68F18C2}" destId="{AE111450-2127-4B78-BB35-4B9C56F44C7A}" srcOrd="7" destOrd="0" presId="urn:microsoft.com/office/officeart/2008/layout/VerticalCurvedList"/>
    <dgm:cxn modelId="{6C98DCC1-C1E7-45B9-99D3-AFE83BE02466}" type="presParOf" srcId="{4DEE34CD-9E05-4EAE-892E-DCDFE68F18C2}" destId="{C4DFD25E-FF3A-4F13-A836-3D78AEBBCC2E}" srcOrd="8" destOrd="0" presId="urn:microsoft.com/office/officeart/2008/layout/VerticalCurvedList"/>
    <dgm:cxn modelId="{697D2EF2-EEFA-4C43-B47D-97ACE31F0137}" type="presParOf" srcId="{C4DFD25E-FF3A-4F13-A836-3D78AEBBCC2E}" destId="{0013BDED-379B-4FE3-86B6-E90587A69C4D}" srcOrd="0" destOrd="0" presId="urn:microsoft.com/office/officeart/2008/layout/VerticalCurvedList"/>
    <dgm:cxn modelId="{3DBFEF3F-8A3B-49B8-9EB8-DD4C93E1C088}" type="presParOf" srcId="{4DEE34CD-9E05-4EAE-892E-DCDFE68F18C2}" destId="{B19D4D3D-33F4-4595-BF14-EE5F19342D27}" srcOrd="9" destOrd="0" presId="urn:microsoft.com/office/officeart/2008/layout/VerticalCurvedList"/>
    <dgm:cxn modelId="{81CE9E5E-9624-4980-871A-599415EBA660}" type="presParOf" srcId="{4DEE34CD-9E05-4EAE-892E-DCDFE68F18C2}" destId="{3A316139-F5BB-40BB-8B4B-5738C89D1FCB}" srcOrd="10" destOrd="0" presId="urn:microsoft.com/office/officeart/2008/layout/VerticalCurvedList"/>
    <dgm:cxn modelId="{48570746-2D86-4A72-9FEA-46F76F5EBD9B}" type="presParOf" srcId="{3A316139-F5BB-40BB-8B4B-5738C89D1FCB}" destId="{0D3A8492-0C87-4824-9E26-EFD87C4A66A1}" srcOrd="0" destOrd="0" presId="urn:microsoft.com/office/officeart/2008/layout/VerticalCurvedList"/>
    <dgm:cxn modelId="{43E939C4-E436-438B-BB7D-9BE1FF86B4E6}" type="presParOf" srcId="{4DEE34CD-9E05-4EAE-892E-DCDFE68F18C2}" destId="{4BF66FA4-D128-4B7F-8F0A-3AA21A070026}" srcOrd="11" destOrd="0" presId="urn:microsoft.com/office/officeart/2008/layout/VerticalCurvedList"/>
    <dgm:cxn modelId="{8BC394F5-9C05-49F5-9B1E-DFEA60620B51}" type="presParOf" srcId="{4DEE34CD-9E05-4EAE-892E-DCDFE68F18C2}" destId="{EDA740CB-221E-4CA7-8AFF-A6D9FB3F456D}" srcOrd="12" destOrd="0" presId="urn:microsoft.com/office/officeart/2008/layout/VerticalCurvedList"/>
    <dgm:cxn modelId="{D254C271-0015-4E45-B975-4462A7C304F6}" type="presParOf" srcId="{EDA740CB-221E-4CA7-8AFF-A6D9FB3F456D}" destId="{D8FCDA30-7F6C-40CF-AE78-D3C2463B4408}" srcOrd="0" destOrd="0" presId="urn:microsoft.com/office/officeart/2008/layout/VerticalCurvedList"/>
    <dgm:cxn modelId="{E5967505-9309-4939-916C-DD4CF1F113EB}" type="presParOf" srcId="{4DEE34CD-9E05-4EAE-892E-DCDFE68F18C2}" destId="{85B66EBA-C045-44F4-B4FB-CC462CCF05EE}" srcOrd="13" destOrd="0" presId="urn:microsoft.com/office/officeart/2008/layout/VerticalCurvedList"/>
    <dgm:cxn modelId="{B82867A5-3383-47AA-B83C-7D96AF9C3FB1}" type="presParOf" srcId="{4DEE34CD-9E05-4EAE-892E-DCDFE68F18C2}" destId="{0C3BEF2C-4A44-41FC-85AF-B4342760539E}" srcOrd="14" destOrd="0" presId="urn:microsoft.com/office/officeart/2008/layout/VerticalCurvedList"/>
    <dgm:cxn modelId="{DEC26F38-0838-418B-A03B-71C3928D1373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DF1FAF76-061D-49CB-BA4F-88708A9418E3}" type="presOf" srcId="{99B1E2E9-05C1-42CF-ADC7-707C5720F23D}" destId="{85B66EBA-C045-44F4-B4FB-CC462CCF05EE}" srcOrd="0" destOrd="0" presId="urn:microsoft.com/office/officeart/2008/layout/VerticalCurvedList"/>
    <dgm:cxn modelId="{03A8C027-8F63-4FBB-9FCF-1A0BD42E2648}" type="presOf" srcId="{A38D9F13-4DB4-4AA3-BDCE-F486F77FD89A}" destId="{8EDBD1FC-5635-4256-9843-C4F21D5D2987}" srcOrd="0" destOrd="0" presId="urn:microsoft.com/office/officeart/2008/layout/VerticalCurvedList"/>
    <dgm:cxn modelId="{C711416E-49F3-4A87-AF88-A615C49A5AE2}" type="presOf" srcId="{AC45A8E1-22C5-4ED3-8B4C-E4A1538E11B7}" destId="{6E0B8608-9CAE-4B83-B0A5-3D7FDC6E258F}" srcOrd="0" destOrd="0" presId="urn:microsoft.com/office/officeart/2008/layout/VerticalCurvedList"/>
    <dgm:cxn modelId="{EC5822EB-F2C7-46B0-8E88-F262F44DE08B}" type="presOf" srcId="{49067E17-F831-467A-90C2-E023EAEECF50}" destId="{B19D4D3D-33F4-4595-BF14-EE5F19342D27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D04DCC67-882C-46FE-A855-CBC8699D143F}" type="presOf" srcId="{B6813A49-D63D-4CB6-BD9E-8210BEF8732B}" destId="{BC20CBC0-BDED-4852-95E4-D74383D57390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ED1E01FF-3BA6-4A83-8E16-3DA01508BF59}" type="presOf" srcId="{921F6591-1D8E-4C78-9C71-07183601AF9C}" destId="{4BF66FA4-D128-4B7F-8F0A-3AA21A070026}" srcOrd="0" destOrd="0" presId="urn:microsoft.com/office/officeart/2008/layout/VerticalCurvedList"/>
    <dgm:cxn modelId="{95F318A6-D391-4BC0-9424-8EA33CB61C78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81C88088-87E9-47A9-AF97-EB97D413BB40}" type="presOf" srcId="{03DD70EB-6644-43E5-95A2-110AFC32452D}" destId="{8091B3EC-F3D9-4F4E-A795-EEAD0508367B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319B0F0D-579D-4573-9AC3-9AC9C6EBF04A}" type="presOf" srcId="{D016C784-A624-4B5D-8D93-96F8437C6913}" destId="{AE111450-2127-4B78-BB35-4B9C56F44C7A}" srcOrd="0" destOrd="0" presId="urn:microsoft.com/office/officeart/2008/layout/VerticalCurvedList"/>
    <dgm:cxn modelId="{BD96B8BD-DB69-4F45-A2BF-25053685A264}" type="presParOf" srcId="{BC20CBC0-BDED-4852-95E4-D74383D57390}" destId="{4DEE34CD-9E05-4EAE-892E-DCDFE68F18C2}" srcOrd="0" destOrd="0" presId="urn:microsoft.com/office/officeart/2008/layout/VerticalCurvedList"/>
    <dgm:cxn modelId="{99BF3876-74AF-4D54-A573-B07E79168C45}" type="presParOf" srcId="{4DEE34CD-9E05-4EAE-892E-DCDFE68F18C2}" destId="{D0882D72-27DE-4720-B7F6-18E7B6AF2050}" srcOrd="0" destOrd="0" presId="urn:microsoft.com/office/officeart/2008/layout/VerticalCurvedList"/>
    <dgm:cxn modelId="{592A6E2D-76C7-4549-8D7D-840391F87ADC}" type="presParOf" srcId="{D0882D72-27DE-4720-B7F6-18E7B6AF2050}" destId="{0FA0DB12-2E83-47D1-9317-A5196229707F}" srcOrd="0" destOrd="0" presId="urn:microsoft.com/office/officeart/2008/layout/VerticalCurvedList"/>
    <dgm:cxn modelId="{4A7ADA8F-50D2-41E6-9D0E-AFC14D2CF542}" type="presParOf" srcId="{D0882D72-27DE-4720-B7F6-18E7B6AF2050}" destId="{100E8889-8820-4F40-BD92-5CA8010DB304}" srcOrd="1" destOrd="0" presId="urn:microsoft.com/office/officeart/2008/layout/VerticalCurvedList"/>
    <dgm:cxn modelId="{CAB0F0F9-8E80-47C2-A3B7-D4665D4CFBA9}" type="presParOf" srcId="{D0882D72-27DE-4720-B7F6-18E7B6AF2050}" destId="{5D2F7B7E-4CBA-4AFE-B1BC-1294C2CED026}" srcOrd="2" destOrd="0" presId="urn:microsoft.com/office/officeart/2008/layout/VerticalCurvedList"/>
    <dgm:cxn modelId="{E8D45EF4-9FDC-42D0-BB37-78DD0B400F70}" type="presParOf" srcId="{D0882D72-27DE-4720-B7F6-18E7B6AF2050}" destId="{C956D72E-AB0A-486A-88F8-17287E77C9C0}" srcOrd="3" destOrd="0" presId="urn:microsoft.com/office/officeart/2008/layout/VerticalCurvedList"/>
    <dgm:cxn modelId="{6A62D77A-C850-4F01-BFCC-B5B8F5AF4AE0}" type="presParOf" srcId="{4DEE34CD-9E05-4EAE-892E-DCDFE68F18C2}" destId="{6E0B8608-9CAE-4B83-B0A5-3D7FDC6E258F}" srcOrd="1" destOrd="0" presId="urn:microsoft.com/office/officeart/2008/layout/VerticalCurvedList"/>
    <dgm:cxn modelId="{4FFF803C-9199-4C65-8678-396766C06F9B}" type="presParOf" srcId="{4DEE34CD-9E05-4EAE-892E-DCDFE68F18C2}" destId="{7F31CEDD-5211-4547-8C06-32D406D2A2F9}" srcOrd="2" destOrd="0" presId="urn:microsoft.com/office/officeart/2008/layout/VerticalCurvedList"/>
    <dgm:cxn modelId="{94F42F8B-D4EA-4C36-AC74-36CF0202C1C5}" type="presParOf" srcId="{7F31CEDD-5211-4547-8C06-32D406D2A2F9}" destId="{CBFD9BEF-2C29-47DC-A1E5-B34CEE2B2C9E}" srcOrd="0" destOrd="0" presId="urn:microsoft.com/office/officeart/2008/layout/VerticalCurvedList"/>
    <dgm:cxn modelId="{10296A18-64C6-4562-A2AE-DC8AA3FE2890}" type="presParOf" srcId="{4DEE34CD-9E05-4EAE-892E-DCDFE68F18C2}" destId="{8091B3EC-F3D9-4F4E-A795-EEAD0508367B}" srcOrd="3" destOrd="0" presId="urn:microsoft.com/office/officeart/2008/layout/VerticalCurvedList"/>
    <dgm:cxn modelId="{786AB2BE-B9BF-4D7E-ABE6-CB182D8B134A}" type="presParOf" srcId="{4DEE34CD-9E05-4EAE-892E-DCDFE68F18C2}" destId="{57E70E6B-7E57-4E6D-B867-6ED9A7569E0C}" srcOrd="4" destOrd="0" presId="urn:microsoft.com/office/officeart/2008/layout/VerticalCurvedList"/>
    <dgm:cxn modelId="{85CF5A65-E271-4505-AF4C-3957D6FC57D5}" type="presParOf" srcId="{57E70E6B-7E57-4E6D-B867-6ED9A7569E0C}" destId="{1952247A-4821-407F-B013-EEEB39F88C78}" srcOrd="0" destOrd="0" presId="urn:microsoft.com/office/officeart/2008/layout/VerticalCurvedList"/>
    <dgm:cxn modelId="{4DFEAC2E-6C86-4016-83F0-0971A91C4940}" type="presParOf" srcId="{4DEE34CD-9E05-4EAE-892E-DCDFE68F18C2}" destId="{8EDBD1FC-5635-4256-9843-C4F21D5D2987}" srcOrd="5" destOrd="0" presId="urn:microsoft.com/office/officeart/2008/layout/VerticalCurvedList"/>
    <dgm:cxn modelId="{D8D01119-DAA5-4702-BFA8-4555627050FC}" type="presParOf" srcId="{4DEE34CD-9E05-4EAE-892E-DCDFE68F18C2}" destId="{C676FEF8-FF84-479F-B110-DB12CCB468A2}" srcOrd="6" destOrd="0" presId="urn:microsoft.com/office/officeart/2008/layout/VerticalCurvedList"/>
    <dgm:cxn modelId="{B74284D5-310D-4090-82D3-4BAC47C8467B}" type="presParOf" srcId="{C676FEF8-FF84-479F-B110-DB12CCB468A2}" destId="{86FC79F2-DF18-487D-B562-E3BFD33701AF}" srcOrd="0" destOrd="0" presId="urn:microsoft.com/office/officeart/2008/layout/VerticalCurvedList"/>
    <dgm:cxn modelId="{B47A5608-F429-44A0-91DE-171C506BE33F}" type="presParOf" srcId="{4DEE34CD-9E05-4EAE-892E-DCDFE68F18C2}" destId="{AE111450-2127-4B78-BB35-4B9C56F44C7A}" srcOrd="7" destOrd="0" presId="urn:microsoft.com/office/officeart/2008/layout/VerticalCurvedList"/>
    <dgm:cxn modelId="{DEF17470-56BA-47DE-AA6D-9ECAFEC78DCC}" type="presParOf" srcId="{4DEE34CD-9E05-4EAE-892E-DCDFE68F18C2}" destId="{C4DFD25E-FF3A-4F13-A836-3D78AEBBCC2E}" srcOrd="8" destOrd="0" presId="urn:microsoft.com/office/officeart/2008/layout/VerticalCurvedList"/>
    <dgm:cxn modelId="{DA47F96F-6184-40F2-8193-BCBADDE0B4C3}" type="presParOf" srcId="{C4DFD25E-FF3A-4F13-A836-3D78AEBBCC2E}" destId="{0013BDED-379B-4FE3-86B6-E90587A69C4D}" srcOrd="0" destOrd="0" presId="urn:microsoft.com/office/officeart/2008/layout/VerticalCurvedList"/>
    <dgm:cxn modelId="{9243F91F-AF30-4191-9BBB-EEB59C3C9E80}" type="presParOf" srcId="{4DEE34CD-9E05-4EAE-892E-DCDFE68F18C2}" destId="{B19D4D3D-33F4-4595-BF14-EE5F19342D27}" srcOrd="9" destOrd="0" presId="urn:microsoft.com/office/officeart/2008/layout/VerticalCurvedList"/>
    <dgm:cxn modelId="{19381B4A-83DC-4B7B-807C-B77BF34CF2DA}" type="presParOf" srcId="{4DEE34CD-9E05-4EAE-892E-DCDFE68F18C2}" destId="{3A316139-F5BB-40BB-8B4B-5738C89D1FCB}" srcOrd="10" destOrd="0" presId="urn:microsoft.com/office/officeart/2008/layout/VerticalCurvedList"/>
    <dgm:cxn modelId="{C4B7D1C7-6F9C-4912-A3E5-DEC9A6FC1EFE}" type="presParOf" srcId="{3A316139-F5BB-40BB-8B4B-5738C89D1FCB}" destId="{0D3A8492-0C87-4824-9E26-EFD87C4A66A1}" srcOrd="0" destOrd="0" presId="urn:microsoft.com/office/officeart/2008/layout/VerticalCurvedList"/>
    <dgm:cxn modelId="{DE2B3D27-A4EB-4933-B5F5-F1D0FD0DE169}" type="presParOf" srcId="{4DEE34CD-9E05-4EAE-892E-DCDFE68F18C2}" destId="{4BF66FA4-D128-4B7F-8F0A-3AA21A070026}" srcOrd="11" destOrd="0" presId="urn:microsoft.com/office/officeart/2008/layout/VerticalCurvedList"/>
    <dgm:cxn modelId="{068A20CA-7C55-4951-B98F-8C5B39F09C68}" type="presParOf" srcId="{4DEE34CD-9E05-4EAE-892E-DCDFE68F18C2}" destId="{EDA740CB-221E-4CA7-8AFF-A6D9FB3F456D}" srcOrd="12" destOrd="0" presId="urn:microsoft.com/office/officeart/2008/layout/VerticalCurvedList"/>
    <dgm:cxn modelId="{9EFA8819-0155-45E2-B6B6-C059FD543A33}" type="presParOf" srcId="{EDA740CB-221E-4CA7-8AFF-A6D9FB3F456D}" destId="{D8FCDA30-7F6C-40CF-AE78-D3C2463B4408}" srcOrd="0" destOrd="0" presId="urn:microsoft.com/office/officeart/2008/layout/VerticalCurvedList"/>
    <dgm:cxn modelId="{C34E9570-2C2A-4BBD-BAF0-2C292F47D5C0}" type="presParOf" srcId="{4DEE34CD-9E05-4EAE-892E-DCDFE68F18C2}" destId="{85B66EBA-C045-44F4-B4FB-CC462CCF05EE}" srcOrd="13" destOrd="0" presId="urn:microsoft.com/office/officeart/2008/layout/VerticalCurvedList"/>
    <dgm:cxn modelId="{34429A0A-10C4-407C-913D-9BA122314053}" type="presParOf" srcId="{4DEE34CD-9E05-4EAE-892E-DCDFE68F18C2}" destId="{0C3BEF2C-4A44-41FC-85AF-B4342760539E}" srcOrd="14" destOrd="0" presId="urn:microsoft.com/office/officeart/2008/layout/VerticalCurvedList"/>
    <dgm:cxn modelId="{EDDA3DB5-35C9-4DB0-9B84-13683A05BD63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101A58CE-66B2-4148-A5E9-E79A34E9D13D}" type="presOf" srcId="{110DCD61-7C94-40F4-98E1-A21CE67E7F0E}" destId="{100E8889-8820-4F40-BD92-5CA8010DB304}" srcOrd="0" destOrd="0" presId="urn:microsoft.com/office/officeart/2008/layout/VerticalCurvedList"/>
    <dgm:cxn modelId="{8E3DEDD4-844F-441A-AA51-1D86AE075513}" type="presOf" srcId="{03DD70EB-6644-43E5-95A2-110AFC32452D}" destId="{8091B3EC-F3D9-4F4E-A795-EEAD0508367B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66F7AA07-066C-4594-BDDB-BCF7D852C623}" type="presOf" srcId="{A38D9F13-4DB4-4AA3-BDCE-F486F77FD89A}" destId="{8EDBD1FC-5635-4256-9843-C4F21D5D2987}" srcOrd="0" destOrd="0" presId="urn:microsoft.com/office/officeart/2008/layout/VerticalCurvedList"/>
    <dgm:cxn modelId="{E71A9D06-2706-4790-838E-D650B029373C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2FE70EEE-81E0-4F0E-90BB-00192C8E5166}" type="presOf" srcId="{99B1E2E9-05C1-42CF-ADC7-707C5720F23D}" destId="{85B66EBA-C045-44F4-B4FB-CC462CCF05EE}" srcOrd="0" destOrd="0" presId="urn:microsoft.com/office/officeart/2008/layout/VerticalCurvedList"/>
    <dgm:cxn modelId="{6D81EBD1-7B53-4DA0-B9EA-EB7B30368281}" type="presOf" srcId="{921F6591-1D8E-4C78-9C71-07183601AF9C}" destId="{4BF66FA4-D128-4B7F-8F0A-3AA21A070026}" srcOrd="0" destOrd="0" presId="urn:microsoft.com/office/officeart/2008/layout/VerticalCurvedList"/>
    <dgm:cxn modelId="{64EE4666-2FC8-4A57-A34E-8DE292A6BA55}" type="presOf" srcId="{49067E17-F831-467A-90C2-E023EAEECF50}" destId="{B19D4D3D-33F4-4595-BF14-EE5F19342D2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FFA126DC-8F91-4A2D-9780-A6E4F83A8D09}" type="presOf" srcId="{AC45A8E1-22C5-4ED3-8B4C-E4A1538E11B7}" destId="{6E0B8608-9CAE-4B83-B0A5-3D7FDC6E258F}" srcOrd="0" destOrd="0" presId="urn:microsoft.com/office/officeart/2008/layout/VerticalCurvedList"/>
    <dgm:cxn modelId="{BB8A2C7F-7B35-4E4D-9CDA-BC3DCA75382F}" type="presOf" srcId="{D016C784-A624-4B5D-8D93-96F8437C6913}" destId="{AE111450-2127-4B78-BB35-4B9C56F44C7A}" srcOrd="0" destOrd="0" presId="urn:microsoft.com/office/officeart/2008/layout/VerticalCurvedList"/>
    <dgm:cxn modelId="{6720C97E-F34F-4B28-9E24-18D84356F09F}" type="presParOf" srcId="{BC20CBC0-BDED-4852-95E4-D74383D57390}" destId="{4DEE34CD-9E05-4EAE-892E-DCDFE68F18C2}" srcOrd="0" destOrd="0" presId="urn:microsoft.com/office/officeart/2008/layout/VerticalCurvedList"/>
    <dgm:cxn modelId="{1F874C4A-9B32-4D08-BADD-39D6E9FD2162}" type="presParOf" srcId="{4DEE34CD-9E05-4EAE-892E-DCDFE68F18C2}" destId="{D0882D72-27DE-4720-B7F6-18E7B6AF2050}" srcOrd="0" destOrd="0" presId="urn:microsoft.com/office/officeart/2008/layout/VerticalCurvedList"/>
    <dgm:cxn modelId="{AB36E336-2362-4F77-90CF-C0459D901A76}" type="presParOf" srcId="{D0882D72-27DE-4720-B7F6-18E7B6AF2050}" destId="{0FA0DB12-2E83-47D1-9317-A5196229707F}" srcOrd="0" destOrd="0" presId="urn:microsoft.com/office/officeart/2008/layout/VerticalCurvedList"/>
    <dgm:cxn modelId="{AA5B9E74-1AA3-424C-8863-6D678BC02B5B}" type="presParOf" srcId="{D0882D72-27DE-4720-B7F6-18E7B6AF2050}" destId="{100E8889-8820-4F40-BD92-5CA8010DB304}" srcOrd="1" destOrd="0" presId="urn:microsoft.com/office/officeart/2008/layout/VerticalCurvedList"/>
    <dgm:cxn modelId="{6A8A684E-690D-4D11-A5A8-FF2E5843D6DF}" type="presParOf" srcId="{D0882D72-27DE-4720-B7F6-18E7B6AF2050}" destId="{5D2F7B7E-4CBA-4AFE-B1BC-1294C2CED026}" srcOrd="2" destOrd="0" presId="urn:microsoft.com/office/officeart/2008/layout/VerticalCurvedList"/>
    <dgm:cxn modelId="{604303D4-9B5E-4426-8FFE-5E7846C1D0F0}" type="presParOf" srcId="{D0882D72-27DE-4720-B7F6-18E7B6AF2050}" destId="{C956D72E-AB0A-486A-88F8-17287E77C9C0}" srcOrd="3" destOrd="0" presId="urn:microsoft.com/office/officeart/2008/layout/VerticalCurvedList"/>
    <dgm:cxn modelId="{C15DE179-B81C-4DC2-9539-573D21028C1B}" type="presParOf" srcId="{4DEE34CD-9E05-4EAE-892E-DCDFE68F18C2}" destId="{6E0B8608-9CAE-4B83-B0A5-3D7FDC6E258F}" srcOrd="1" destOrd="0" presId="urn:microsoft.com/office/officeart/2008/layout/VerticalCurvedList"/>
    <dgm:cxn modelId="{2C4CC750-96EA-47DE-9ED0-C682DA33C763}" type="presParOf" srcId="{4DEE34CD-9E05-4EAE-892E-DCDFE68F18C2}" destId="{7F31CEDD-5211-4547-8C06-32D406D2A2F9}" srcOrd="2" destOrd="0" presId="urn:microsoft.com/office/officeart/2008/layout/VerticalCurvedList"/>
    <dgm:cxn modelId="{2D1AD01C-3C50-4FCA-9485-51196234E224}" type="presParOf" srcId="{7F31CEDD-5211-4547-8C06-32D406D2A2F9}" destId="{CBFD9BEF-2C29-47DC-A1E5-B34CEE2B2C9E}" srcOrd="0" destOrd="0" presId="urn:microsoft.com/office/officeart/2008/layout/VerticalCurvedList"/>
    <dgm:cxn modelId="{966E9D23-9FB7-4A32-BB8F-BD15D39A0232}" type="presParOf" srcId="{4DEE34CD-9E05-4EAE-892E-DCDFE68F18C2}" destId="{8091B3EC-F3D9-4F4E-A795-EEAD0508367B}" srcOrd="3" destOrd="0" presId="urn:microsoft.com/office/officeart/2008/layout/VerticalCurvedList"/>
    <dgm:cxn modelId="{3D84D863-0109-417C-AE47-142ECFE9B9A5}" type="presParOf" srcId="{4DEE34CD-9E05-4EAE-892E-DCDFE68F18C2}" destId="{57E70E6B-7E57-4E6D-B867-6ED9A7569E0C}" srcOrd="4" destOrd="0" presId="urn:microsoft.com/office/officeart/2008/layout/VerticalCurvedList"/>
    <dgm:cxn modelId="{0B6BFA9E-776B-4D66-BE16-5B81D1868CFB}" type="presParOf" srcId="{57E70E6B-7E57-4E6D-B867-6ED9A7569E0C}" destId="{1952247A-4821-407F-B013-EEEB39F88C78}" srcOrd="0" destOrd="0" presId="urn:microsoft.com/office/officeart/2008/layout/VerticalCurvedList"/>
    <dgm:cxn modelId="{6B4E9887-0F89-46FA-8E33-AFF35DD0B73E}" type="presParOf" srcId="{4DEE34CD-9E05-4EAE-892E-DCDFE68F18C2}" destId="{8EDBD1FC-5635-4256-9843-C4F21D5D2987}" srcOrd="5" destOrd="0" presId="urn:microsoft.com/office/officeart/2008/layout/VerticalCurvedList"/>
    <dgm:cxn modelId="{16818166-1FD6-4081-8EB7-B40084BC0D72}" type="presParOf" srcId="{4DEE34CD-9E05-4EAE-892E-DCDFE68F18C2}" destId="{C676FEF8-FF84-479F-B110-DB12CCB468A2}" srcOrd="6" destOrd="0" presId="urn:microsoft.com/office/officeart/2008/layout/VerticalCurvedList"/>
    <dgm:cxn modelId="{E3041865-592C-4F8C-9E2A-569BC8D612C2}" type="presParOf" srcId="{C676FEF8-FF84-479F-B110-DB12CCB468A2}" destId="{86FC79F2-DF18-487D-B562-E3BFD33701AF}" srcOrd="0" destOrd="0" presId="urn:microsoft.com/office/officeart/2008/layout/VerticalCurvedList"/>
    <dgm:cxn modelId="{F85BD70D-8111-40C9-87E1-206778469D98}" type="presParOf" srcId="{4DEE34CD-9E05-4EAE-892E-DCDFE68F18C2}" destId="{AE111450-2127-4B78-BB35-4B9C56F44C7A}" srcOrd="7" destOrd="0" presId="urn:microsoft.com/office/officeart/2008/layout/VerticalCurvedList"/>
    <dgm:cxn modelId="{6C25C19E-1358-49DB-BA2F-BE4695C266F0}" type="presParOf" srcId="{4DEE34CD-9E05-4EAE-892E-DCDFE68F18C2}" destId="{C4DFD25E-FF3A-4F13-A836-3D78AEBBCC2E}" srcOrd="8" destOrd="0" presId="urn:microsoft.com/office/officeart/2008/layout/VerticalCurvedList"/>
    <dgm:cxn modelId="{D6CE19B7-0C7A-449B-9263-440FD49F4912}" type="presParOf" srcId="{C4DFD25E-FF3A-4F13-A836-3D78AEBBCC2E}" destId="{0013BDED-379B-4FE3-86B6-E90587A69C4D}" srcOrd="0" destOrd="0" presId="urn:microsoft.com/office/officeart/2008/layout/VerticalCurvedList"/>
    <dgm:cxn modelId="{9AC27742-1D45-484F-91BA-A25D960C3ECF}" type="presParOf" srcId="{4DEE34CD-9E05-4EAE-892E-DCDFE68F18C2}" destId="{B19D4D3D-33F4-4595-BF14-EE5F19342D27}" srcOrd="9" destOrd="0" presId="urn:microsoft.com/office/officeart/2008/layout/VerticalCurvedList"/>
    <dgm:cxn modelId="{CD942568-8A2C-4762-9FBA-AE24ECB60425}" type="presParOf" srcId="{4DEE34CD-9E05-4EAE-892E-DCDFE68F18C2}" destId="{3A316139-F5BB-40BB-8B4B-5738C89D1FCB}" srcOrd="10" destOrd="0" presId="urn:microsoft.com/office/officeart/2008/layout/VerticalCurvedList"/>
    <dgm:cxn modelId="{9709A94F-F1FC-45AD-81C4-888583E57522}" type="presParOf" srcId="{3A316139-F5BB-40BB-8B4B-5738C89D1FCB}" destId="{0D3A8492-0C87-4824-9E26-EFD87C4A66A1}" srcOrd="0" destOrd="0" presId="urn:microsoft.com/office/officeart/2008/layout/VerticalCurvedList"/>
    <dgm:cxn modelId="{0BEF6EB6-6617-4E4D-9DDB-A914026C10D9}" type="presParOf" srcId="{4DEE34CD-9E05-4EAE-892E-DCDFE68F18C2}" destId="{4BF66FA4-D128-4B7F-8F0A-3AA21A070026}" srcOrd="11" destOrd="0" presId="urn:microsoft.com/office/officeart/2008/layout/VerticalCurvedList"/>
    <dgm:cxn modelId="{0CC1F2C6-A7DB-4DD2-8C16-3B07CB257869}" type="presParOf" srcId="{4DEE34CD-9E05-4EAE-892E-DCDFE68F18C2}" destId="{EDA740CB-221E-4CA7-8AFF-A6D9FB3F456D}" srcOrd="12" destOrd="0" presId="urn:microsoft.com/office/officeart/2008/layout/VerticalCurvedList"/>
    <dgm:cxn modelId="{B91FD7C8-E814-483F-A219-737746CDBD1B}" type="presParOf" srcId="{EDA740CB-221E-4CA7-8AFF-A6D9FB3F456D}" destId="{D8FCDA30-7F6C-40CF-AE78-D3C2463B4408}" srcOrd="0" destOrd="0" presId="urn:microsoft.com/office/officeart/2008/layout/VerticalCurvedList"/>
    <dgm:cxn modelId="{48DD2DFA-1BF6-4DE1-86A8-C911F9F5E1A3}" type="presParOf" srcId="{4DEE34CD-9E05-4EAE-892E-DCDFE68F18C2}" destId="{85B66EBA-C045-44F4-B4FB-CC462CCF05EE}" srcOrd="13" destOrd="0" presId="urn:microsoft.com/office/officeart/2008/layout/VerticalCurvedList"/>
    <dgm:cxn modelId="{6F783675-6C8B-4060-9BDE-583457A91581}" type="presParOf" srcId="{4DEE34CD-9E05-4EAE-892E-DCDFE68F18C2}" destId="{0C3BEF2C-4A44-41FC-85AF-B4342760539E}" srcOrd="14" destOrd="0" presId="urn:microsoft.com/office/officeart/2008/layout/VerticalCurvedList"/>
    <dgm:cxn modelId="{EE7B0E38-BC6D-4CD5-BF57-3E70C29EFB4A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25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0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October 9, 2018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5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19.09.2019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E-Lands MVS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7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3325906" y="1783976"/>
            <a:ext cx="2895600" cy="12012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41052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and Solver Options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97" y="2210632"/>
            <a:ext cx="3942227" cy="24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759428" y="1694329"/>
            <a:ext cx="7771419" cy="33438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Graph-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: „Nodes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onnected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“</a:t>
            </a:r>
          </a:p>
          <a:p>
            <a:endParaRPr lang="en-US" sz="2000" dirty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911828" y="4734362"/>
            <a:ext cx="7771419" cy="16216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Existing</a:t>
            </a:r>
            <a:r>
              <a:rPr lang="de-DE" dirty="0" smtClean="0"/>
              <a:t> Components (</a:t>
            </a:r>
            <a:r>
              <a:rPr lang="de-DE" dirty="0" err="1" smtClean="0"/>
              <a:t>Node-objects</a:t>
            </a:r>
            <a:r>
              <a:rPr lang="de-DE" dirty="0" smtClean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2"/>
          <a:stretch/>
        </p:blipFill>
        <p:spPr bwMode="auto">
          <a:xfrm>
            <a:off x="38100" y="5085370"/>
            <a:ext cx="9105900" cy="125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Untertitel 2"/>
          <p:cNvSpPr txBox="1">
            <a:spLocks/>
          </p:cNvSpPr>
          <p:nvPr/>
        </p:nvSpPr>
        <p:spPr>
          <a:xfrm>
            <a:off x="628652" y="1186867"/>
            <a:ext cx="1540809" cy="42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Components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84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8"/>
          </p:nvPr>
        </p:nvSpPr>
        <p:spPr>
          <a:xfrm>
            <a:off x="628651" y="1220629"/>
            <a:ext cx="2311774" cy="42619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 smtClean="0"/>
              <a:t>Energy System Model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Solver Options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9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57235F8-9CBB-4F52-8F78-CB97853ACAD8}"/>
              </a:ext>
            </a:extLst>
          </p:cNvPr>
          <p:cNvPicPr>
            <a:picLocks noGrp="1" noChangeAspect="1" noChangeArrowheads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1867051"/>
            <a:ext cx="7686254" cy="425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8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8"/>
          </p:nvPr>
        </p:nvSpPr>
        <p:spPr>
          <a:xfrm>
            <a:off x="628651" y="1174375"/>
            <a:ext cx="1603562" cy="48409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 smtClean="0"/>
              <a:t>Solver Options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Solver Options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9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94642" y="2358244"/>
            <a:ext cx="7886700" cy="16561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688042" y="1798840"/>
            <a:ext cx="7886700" cy="365170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Linear Proble</a:t>
            </a:r>
            <a:r>
              <a:rPr lang="de-DE" dirty="0"/>
              <a:t>m</a:t>
            </a:r>
            <a:r>
              <a:rPr lang="de-DE" dirty="0" smtClean="0"/>
              <a:t> (LP) / Mixed Integer (Linear) Problem (MI(L)P)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smtClean="0"/>
              <a:t>a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smtClean="0"/>
              <a:t>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balances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Solver </a:t>
            </a:r>
            <a:r>
              <a:rPr lang="de-DE" dirty="0" err="1" smtClean="0"/>
              <a:t>searches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optimal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olvers</a:t>
            </a:r>
            <a:r>
              <a:rPr lang="de-DE" dirty="0" smtClean="0"/>
              <a:t>: CBC, GLPK, </a:t>
            </a:r>
            <a:r>
              <a:rPr lang="de-DE" dirty="0" err="1" smtClean="0"/>
              <a:t>Gurobi</a:t>
            </a:r>
            <a:r>
              <a:rPr lang="de-DE" dirty="0" smtClean="0"/>
              <a:t>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steps</a:t>
            </a:r>
            <a:r>
              <a:rPr lang="de-DE" dirty="0"/>
              <a:t> </a:t>
            </a:r>
            <a:r>
              <a:rPr lang="de-DE" dirty="0" err="1" smtClean="0"/>
              <a:t>adjustable</a:t>
            </a:r>
            <a:r>
              <a:rPr lang="de-DE" dirty="0" smtClean="0"/>
              <a:t> (e.g. 15 </a:t>
            </a:r>
            <a:r>
              <a:rPr lang="de-DE" dirty="0" err="1" smtClean="0"/>
              <a:t>mins</a:t>
            </a:r>
            <a:r>
              <a:rPr lang="de-DE" dirty="0" smtClean="0"/>
              <a:t>, </a:t>
            </a:r>
            <a:r>
              <a:rPr lang="de-DE" dirty="0" err="1" smtClean="0"/>
              <a:t>hourly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b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B0ABB-CBB7-49FD-8466-6F2049B2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Components </a:t>
            </a:r>
            <a:r>
              <a:rPr lang="de-DE" dirty="0" err="1" smtClean="0"/>
              <a:t>and</a:t>
            </a:r>
            <a:r>
              <a:rPr lang="de-DE" dirty="0" smtClean="0"/>
              <a:t> Solver Options</a:t>
            </a:r>
            <a:endParaRPr lang="x-non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52B7F0-0FF0-46C7-94E4-C13C5E6BBB5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33632-94B5-46EC-8051-CF1A140C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27D03C-AFC1-475E-B63F-2B7D906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6" y="2033848"/>
            <a:ext cx="8640961" cy="12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7" y="3368261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125" y="3746696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Untertitel 2"/>
          <p:cNvSpPr txBox="1">
            <a:spLocks/>
          </p:cNvSpPr>
          <p:nvPr/>
        </p:nvSpPr>
        <p:spPr>
          <a:xfrm>
            <a:off x="628650" y="1156447"/>
            <a:ext cx="1962150" cy="502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Target Function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161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73917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/>
              <a:t>Load </a:t>
            </a:r>
            <a:r>
              <a:rPr lang="de-DE" sz="2400" b="1" dirty="0" err="1" smtClean="0"/>
              <a:t>profiles</a:t>
            </a:r>
            <a:r>
              <a:rPr lang="de-DE" sz="2400" b="1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time </a:t>
            </a:r>
            <a:r>
              <a:rPr lang="de-DE" sz="2400" dirty="0" err="1" smtClean="0"/>
              <a:t>step</a:t>
            </a:r>
            <a:endParaRPr lang="de-DE" sz="2400" dirty="0" smtClean="0"/>
          </a:p>
          <a:p>
            <a:r>
              <a:rPr lang="de-DE" sz="2400" b="1" dirty="0" err="1" smtClean="0"/>
              <a:t>Economic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parameters</a:t>
            </a:r>
            <a:r>
              <a:rPr lang="de-DE" sz="2400" b="1" dirty="0" smtClean="0"/>
              <a:t> </a:t>
            </a:r>
            <a:r>
              <a:rPr lang="de-DE" sz="2400" dirty="0" smtClean="0"/>
              <a:t>(fix </a:t>
            </a:r>
            <a:r>
              <a:rPr lang="de-DE" sz="2400" dirty="0" err="1" smtClean="0"/>
              <a:t>and</a:t>
            </a:r>
            <a:r>
              <a:rPr lang="de-DE" sz="2400" dirty="0" smtClean="0"/>
              <a:t> variable </a:t>
            </a:r>
            <a:r>
              <a:rPr lang="de-DE" sz="2400" dirty="0" err="1" smtClean="0"/>
              <a:t>cost</a:t>
            </a:r>
            <a:r>
              <a:rPr lang="de-DE" sz="2400" dirty="0" smtClean="0"/>
              <a:t>, WACC, </a:t>
            </a:r>
            <a:r>
              <a:rPr lang="de-DE" sz="2400" dirty="0" err="1" smtClean="0"/>
              <a:t>project</a:t>
            </a:r>
            <a:r>
              <a:rPr lang="de-DE" sz="2400" dirty="0" smtClean="0"/>
              <a:t> </a:t>
            </a:r>
            <a:r>
              <a:rPr lang="de-DE" sz="2400" dirty="0" err="1" smtClean="0"/>
              <a:t>lifetime</a:t>
            </a:r>
            <a:r>
              <a:rPr lang="de-DE" sz="2400" dirty="0" smtClean="0"/>
              <a:t>)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components</a:t>
            </a:r>
            <a:endParaRPr lang="de-DE" sz="2400" dirty="0" smtClean="0"/>
          </a:p>
          <a:p>
            <a:r>
              <a:rPr lang="de-DE" sz="2400" b="1" dirty="0" smtClean="0"/>
              <a:t>Location</a:t>
            </a:r>
            <a:r>
              <a:rPr lang="de-DE" sz="2400" dirty="0" smtClean="0"/>
              <a:t> </a:t>
            </a:r>
            <a:r>
              <a:rPr lang="de-DE" sz="2400" b="1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concrete</a:t>
            </a:r>
            <a:r>
              <a:rPr lang="de-DE" sz="2400" dirty="0" smtClean="0"/>
              <a:t> </a:t>
            </a:r>
            <a:r>
              <a:rPr lang="de-DE" sz="2400" b="1" dirty="0" err="1" smtClean="0"/>
              <a:t>feedin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timeseries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RE </a:t>
            </a:r>
            <a:r>
              <a:rPr lang="de-DE" sz="2400" dirty="0" err="1" smtClean="0"/>
              <a:t>components</a:t>
            </a:r>
            <a:endParaRPr lang="de-DE" sz="2400" dirty="0" smtClean="0"/>
          </a:p>
          <a:p>
            <a:r>
              <a:rPr lang="en-GB" sz="2400" b="1" dirty="0" smtClean="0"/>
              <a:t>Technical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parameters</a:t>
            </a:r>
            <a:r>
              <a:rPr lang="de-DE" sz="2400" b="1" dirty="0" smtClean="0"/>
              <a:t> </a:t>
            </a:r>
            <a:r>
              <a:rPr lang="de-DE" sz="2400" dirty="0" smtClean="0"/>
              <a:t>DG </a:t>
            </a:r>
            <a:r>
              <a:rPr lang="de-DE" sz="2400" dirty="0"/>
              <a:t>(</a:t>
            </a:r>
            <a:r>
              <a:rPr lang="de-DE" sz="2400" dirty="0" err="1" smtClean="0"/>
              <a:t>efficiencies</a:t>
            </a:r>
            <a:r>
              <a:rPr lang="de-DE" sz="2400" dirty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fuel</a:t>
            </a:r>
            <a:r>
              <a:rPr lang="de-DE" sz="2400" dirty="0" smtClean="0"/>
              <a:t> </a:t>
            </a:r>
            <a:r>
              <a:rPr lang="de-DE" sz="2400" dirty="0" err="1" smtClean="0"/>
              <a:t>curve</a:t>
            </a:r>
            <a:r>
              <a:rPr lang="de-DE" sz="2400" dirty="0" smtClean="0"/>
              <a:t>, min/</a:t>
            </a:r>
            <a:r>
              <a:rPr lang="de-DE" sz="2400" dirty="0" err="1" smtClean="0"/>
              <a:t>max</a:t>
            </a:r>
            <a:r>
              <a:rPr lang="de-DE" sz="2400" dirty="0" smtClean="0"/>
              <a:t> </a:t>
            </a:r>
            <a:r>
              <a:rPr lang="de-DE" sz="2400" dirty="0" err="1" smtClean="0"/>
              <a:t>runtime</a:t>
            </a:r>
            <a:r>
              <a:rPr lang="de-DE" sz="2400" dirty="0" smtClean="0"/>
              <a:t>, min/</a:t>
            </a:r>
            <a:r>
              <a:rPr lang="de-DE" sz="2400" dirty="0" err="1" smtClean="0"/>
              <a:t>max</a:t>
            </a:r>
            <a:r>
              <a:rPr lang="de-DE" sz="2400" dirty="0" smtClean="0"/>
              <a:t> </a:t>
            </a:r>
            <a:r>
              <a:rPr lang="de-DE" sz="2400" dirty="0" err="1" smtClean="0"/>
              <a:t>loading</a:t>
            </a:r>
            <a:r>
              <a:rPr lang="de-DE" sz="2400" dirty="0" smtClean="0"/>
              <a:t>) an BESS (</a:t>
            </a:r>
            <a:r>
              <a:rPr lang="de-DE" sz="2400" dirty="0" err="1" smtClean="0"/>
              <a:t>minimum</a:t>
            </a:r>
            <a:r>
              <a:rPr lang="de-DE" sz="2400" dirty="0" smtClean="0"/>
              <a:t> SOC, </a:t>
            </a:r>
            <a:r>
              <a:rPr lang="de-DE" sz="2400" dirty="0" err="1" smtClean="0"/>
              <a:t>input</a:t>
            </a:r>
            <a:r>
              <a:rPr lang="de-DE" sz="2400" dirty="0" smtClean="0"/>
              <a:t>/</a:t>
            </a:r>
            <a:r>
              <a:rPr lang="de-DE" sz="2400" dirty="0" err="1" smtClean="0"/>
              <a:t>output</a:t>
            </a:r>
            <a:r>
              <a:rPr lang="de-DE" sz="2400" dirty="0" smtClean="0"/>
              <a:t> </a:t>
            </a:r>
            <a:r>
              <a:rPr lang="de-DE" sz="2400" dirty="0" err="1" smtClean="0"/>
              <a:t>efficiencies</a:t>
            </a:r>
            <a:r>
              <a:rPr lang="de-DE" sz="2400" dirty="0" smtClean="0"/>
              <a:t>, C-rate) </a:t>
            </a: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included</a:t>
            </a:r>
            <a:endParaRPr lang="de-DE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1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838201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RLI!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839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B0ABB-CBB7-49FD-8466-6F2049B2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Example</a:t>
            </a:r>
            <a:r>
              <a:rPr lang="de-DE" dirty="0" smtClean="0"/>
              <a:t> I : </a:t>
            </a:r>
            <a:r>
              <a:rPr lang="de-DE" dirty="0" err="1" smtClean="0"/>
              <a:t>Hourly</a:t>
            </a:r>
            <a:r>
              <a:rPr lang="de-DE" dirty="0" smtClean="0"/>
              <a:t> </a:t>
            </a:r>
            <a:r>
              <a:rPr lang="de-DE" dirty="0" err="1" smtClean="0"/>
              <a:t>Dispatch</a:t>
            </a:r>
            <a:endParaRPr lang="x-non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52B7F0-0FF0-46C7-94E4-C13C5E6BBB5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33632-94B5-46EC-8051-CF1A140C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27D03C-AFC1-475E-B63F-2B7D906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683606" y="1398494"/>
            <a:ext cx="3530260" cy="469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e-DE" sz="2200" dirty="0" err="1" smtClean="0"/>
              <a:t>Sizing</a:t>
            </a:r>
            <a:r>
              <a:rPr lang="de-DE" sz="2200" dirty="0" smtClean="0"/>
              <a:t>, </a:t>
            </a:r>
            <a:r>
              <a:rPr lang="de-DE" sz="2200" dirty="0" err="1"/>
              <a:t>o</a:t>
            </a:r>
            <a:r>
              <a:rPr lang="de-DE" sz="2200" dirty="0" err="1" smtClean="0"/>
              <a:t>ptimization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dispatch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generator</a:t>
            </a:r>
            <a:r>
              <a:rPr lang="de-DE" sz="2200" dirty="0" smtClean="0"/>
              <a:t> power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battery</a:t>
            </a:r>
            <a:r>
              <a:rPr lang="de-DE" sz="2200" dirty="0" smtClean="0"/>
              <a:t> </a:t>
            </a:r>
            <a:r>
              <a:rPr lang="de-DE" sz="2200" dirty="0" err="1" smtClean="0"/>
              <a:t>energy</a:t>
            </a:r>
            <a:r>
              <a:rPr lang="de-DE" sz="2200" dirty="0" smtClean="0"/>
              <a:t> </a:t>
            </a:r>
            <a:r>
              <a:rPr lang="de-DE" sz="2200" dirty="0" err="1" smtClean="0"/>
              <a:t>storage</a:t>
            </a:r>
            <a:r>
              <a:rPr lang="de-DE" sz="2200" dirty="0" smtClean="0"/>
              <a:t> </a:t>
            </a:r>
            <a:r>
              <a:rPr lang="de-DE" sz="2200" dirty="0" err="1" smtClean="0"/>
              <a:t>system</a:t>
            </a:r>
            <a:endParaRPr lang="de-DE" sz="2200" dirty="0" smtClean="0"/>
          </a:p>
          <a:p>
            <a:pPr eaLnBrk="1" hangingPunct="1"/>
            <a:r>
              <a:rPr lang="de-DE" sz="2200" dirty="0" smtClean="0"/>
              <a:t>Target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optimization</a:t>
            </a:r>
            <a:r>
              <a:rPr lang="de-DE" sz="2200" dirty="0" smtClean="0"/>
              <a:t>:</a:t>
            </a:r>
          </a:p>
          <a:p>
            <a:pPr lvl="1"/>
            <a:r>
              <a:rPr lang="de-DE" sz="2200" dirty="0" err="1" smtClean="0"/>
              <a:t>Minimize</a:t>
            </a:r>
            <a:r>
              <a:rPr lang="de-DE" sz="2200" dirty="0" smtClean="0"/>
              <a:t> total </a:t>
            </a:r>
            <a:r>
              <a:rPr lang="de-DE" sz="2200" dirty="0" err="1" smtClean="0"/>
              <a:t>system</a:t>
            </a:r>
            <a:r>
              <a:rPr lang="de-DE" sz="2200" dirty="0" smtClean="0"/>
              <a:t> </a:t>
            </a:r>
            <a:r>
              <a:rPr lang="de-DE" sz="2200" dirty="0" err="1" smtClean="0"/>
              <a:t>cost</a:t>
            </a:r>
            <a:endParaRPr lang="de-DE" sz="2200" dirty="0" smtClean="0"/>
          </a:p>
          <a:p>
            <a:pPr eaLnBrk="1" hangingPunct="1"/>
            <a:r>
              <a:rPr lang="de-DE" sz="2200" dirty="0" err="1" smtClean="0"/>
              <a:t>Constraints</a:t>
            </a:r>
            <a:r>
              <a:rPr lang="de-DE" sz="2200" dirty="0" smtClean="0"/>
              <a:t>:</a:t>
            </a:r>
          </a:p>
          <a:p>
            <a:pPr lvl="1" eaLnBrk="1" hangingPunct="1"/>
            <a:r>
              <a:rPr lang="de-DE" sz="2200" dirty="0" smtClean="0"/>
              <a:t>Cover </a:t>
            </a:r>
            <a:r>
              <a:rPr lang="de-DE" sz="2200" dirty="0" err="1" smtClean="0"/>
              <a:t>demand</a:t>
            </a:r>
            <a:r>
              <a:rPr lang="de-DE" sz="2200" dirty="0" smtClean="0"/>
              <a:t> at </a:t>
            </a:r>
            <a:r>
              <a:rPr lang="de-DE" sz="2200" dirty="0" err="1" smtClean="0"/>
              <a:t>each</a:t>
            </a:r>
            <a:r>
              <a:rPr lang="de-DE" sz="2200" dirty="0" smtClean="0"/>
              <a:t> time </a:t>
            </a:r>
            <a:r>
              <a:rPr lang="de-DE" sz="2200" dirty="0" err="1" smtClean="0"/>
              <a:t>increment</a:t>
            </a:r>
            <a:endParaRPr lang="de-DE" sz="2200" dirty="0" smtClean="0"/>
          </a:p>
          <a:p>
            <a:pPr lvl="1" eaLnBrk="1" hangingPunct="1"/>
            <a:r>
              <a:rPr lang="de-DE" sz="2200" dirty="0" smtClean="0"/>
              <a:t>Share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Renewables</a:t>
            </a:r>
            <a:r>
              <a:rPr lang="de-DE" sz="2200" dirty="0" smtClean="0"/>
              <a:t> min. 80 %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13" y="2079812"/>
            <a:ext cx="4040354" cy="30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1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1" y="1792197"/>
            <a:ext cx="6012160" cy="38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4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2132856"/>
            <a:ext cx="5076056" cy="409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323841" y="2132856"/>
            <a:ext cx="3710236" cy="165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e-DE" sz="1600" dirty="0" smtClean="0"/>
              <a:t>Multiple </a:t>
            </a:r>
            <a:r>
              <a:rPr lang="de-DE" sz="1600" dirty="0" err="1" smtClean="0"/>
              <a:t>diesel</a:t>
            </a:r>
            <a:r>
              <a:rPr lang="de-DE" sz="1600" dirty="0" smtClean="0"/>
              <a:t> </a:t>
            </a:r>
            <a:r>
              <a:rPr lang="de-DE" sz="1600" dirty="0" err="1" smtClean="0"/>
              <a:t>gensets</a:t>
            </a:r>
            <a:r>
              <a:rPr lang="de-DE" sz="1600" dirty="0" smtClean="0"/>
              <a:t> </a:t>
            </a:r>
            <a:r>
              <a:rPr lang="de-DE" sz="1600" dirty="0" err="1" smtClean="0"/>
              <a:t>instead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combined</a:t>
            </a:r>
            <a:r>
              <a:rPr lang="de-DE" sz="1600" dirty="0" smtClean="0"/>
              <a:t>/</a:t>
            </a:r>
            <a:r>
              <a:rPr lang="de-DE" sz="1600" dirty="0" err="1" smtClean="0"/>
              <a:t>generic</a:t>
            </a:r>
            <a:endParaRPr lang="de-DE" sz="1600" dirty="0" smtClean="0"/>
          </a:p>
          <a:p>
            <a:pPr eaLnBrk="1" hangingPunct="1"/>
            <a:r>
              <a:rPr lang="de-DE" sz="1600" dirty="0" smtClean="0"/>
              <a:t>Different </a:t>
            </a:r>
            <a:r>
              <a:rPr lang="de-DE" sz="1600" dirty="0" err="1" smtClean="0"/>
              <a:t>parameter</a:t>
            </a:r>
            <a:r>
              <a:rPr lang="de-DE" sz="1600" dirty="0" smtClean="0"/>
              <a:t> </a:t>
            </a:r>
            <a:r>
              <a:rPr lang="de-DE" sz="1600" dirty="0" err="1" smtClean="0"/>
              <a:t>sets</a:t>
            </a:r>
            <a:r>
              <a:rPr lang="de-DE" sz="1600" dirty="0" smtClean="0"/>
              <a:t> per gen </a:t>
            </a:r>
            <a:r>
              <a:rPr lang="de-DE" sz="1600" dirty="0" err="1" smtClean="0"/>
              <a:t>set</a:t>
            </a:r>
            <a:r>
              <a:rPr lang="de-DE" sz="1600" dirty="0" smtClean="0"/>
              <a:t> (</a:t>
            </a:r>
            <a:r>
              <a:rPr lang="de-DE" sz="1600" dirty="0" err="1" smtClean="0"/>
              <a:t>efficiencies</a:t>
            </a:r>
            <a:r>
              <a:rPr lang="de-DE" sz="1600" dirty="0" smtClean="0"/>
              <a:t>,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curves</a:t>
            </a:r>
            <a:r>
              <a:rPr lang="de-DE" sz="1600" dirty="0" smtClean="0"/>
              <a:t>)</a:t>
            </a:r>
          </a:p>
          <a:p>
            <a:pPr eaLnBrk="1" hangingPunct="1"/>
            <a:r>
              <a:rPr lang="de-DE" sz="1600" dirty="0" err="1" smtClean="0"/>
              <a:t>Dispatchable</a:t>
            </a:r>
            <a:r>
              <a:rPr lang="de-DE" sz="1600" dirty="0" smtClean="0"/>
              <a:t> (</a:t>
            </a:r>
            <a:r>
              <a:rPr lang="de-DE" sz="1600" dirty="0" err="1" smtClean="0"/>
              <a:t>turned</a:t>
            </a:r>
            <a:r>
              <a:rPr lang="de-DE" sz="1600" dirty="0" smtClean="0"/>
              <a:t> „on“ </a:t>
            </a:r>
            <a:r>
              <a:rPr lang="de-DE" sz="1600" dirty="0" err="1" smtClean="0"/>
              <a:t>and</a:t>
            </a:r>
            <a:r>
              <a:rPr lang="de-DE" sz="1600" dirty="0" smtClean="0"/>
              <a:t> „off“)</a:t>
            </a:r>
          </a:p>
          <a:p>
            <a:pPr eaLnBrk="1" hangingPunct="1"/>
            <a:r>
              <a:rPr lang="de-DE" sz="1600" dirty="0" err="1" smtClean="0"/>
              <a:t>Genset</a:t>
            </a:r>
            <a:r>
              <a:rPr lang="de-DE" sz="1600" dirty="0" smtClean="0"/>
              <a:t> </a:t>
            </a:r>
            <a:r>
              <a:rPr lang="de-DE" sz="1600" dirty="0" err="1" smtClean="0"/>
              <a:t>related</a:t>
            </a:r>
            <a:r>
              <a:rPr lang="de-DE" sz="1600" dirty="0" smtClean="0"/>
              <a:t> </a:t>
            </a:r>
            <a:r>
              <a:rPr lang="de-DE" sz="1600" dirty="0" err="1" smtClean="0"/>
              <a:t>constraints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Minimal </a:t>
            </a:r>
            <a:r>
              <a:rPr lang="de-DE" sz="1600" dirty="0" err="1" smtClean="0"/>
              <a:t>loading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Spinning </a:t>
            </a:r>
            <a:r>
              <a:rPr lang="de-DE" sz="1600" dirty="0" err="1" smtClean="0"/>
              <a:t>reserve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(Minimal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)</a:t>
            </a:r>
          </a:p>
          <a:p>
            <a:pPr lvl="1" eaLnBrk="1" hangingPunct="1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8114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2132856"/>
            <a:ext cx="5076056" cy="409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323841" y="2132856"/>
            <a:ext cx="3710236" cy="165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e-DE" sz="1600" dirty="0" smtClean="0"/>
              <a:t>Multiple </a:t>
            </a:r>
            <a:r>
              <a:rPr lang="de-DE" sz="1600" dirty="0" err="1" smtClean="0"/>
              <a:t>diesel</a:t>
            </a:r>
            <a:r>
              <a:rPr lang="de-DE" sz="1600" dirty="0" smtClean="0"/>
              <a:t> </a:t>
            </a:r>
            <a:r>
              <a:rPr lang="de-DE" sz="1600" dirty="0" err="1" smtClean="0"/>
              <a:t>gensets</a:t>
            </a:r>
            <a:r>
              <a:rPr lang="de-DE" sz="1600" dirty="0" smtClean="0"/>
              <a:t> </a:t>
            </a:r>
            <a:r>
              <a:rPr lang="de-DE" sz="1600" dirty="0" err="1" smtClean="0"/>
              <a:t>instead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combined</a:t>
            </a:r>
            <a:r>
              <a:rPr lang="de-DE" sz="1600" dirty="0" smtClean="0"/>
              <a:t>/</a:t>
            </a:r>
            <a:r>
              <a:rPr lang="de-DE" sz="1600" dirty="0" err="1" smtClean="0"/>
              <a:t>generic</a:t>
            </a:r>
            <a:endParaRPr lang="de-DE" sz="1600" dirty="0" smtClean="0"/>
          </a:p>
          <a:p>
            <a:pPr eaLnBrk="1" hangingPunct="1"/>
            <a:r>
              <a:rPr lang="de-DE" sz="1600" dirty="0" smtClean="0"/>
              <a:t>Different </a:t>
            </a:r>
            <a:r>
              <a:rPr lang="de-DE" sz="1600" dirty="0" err="1" smtClean="0"/>
              <a:t>parameter</a:t>
            </a:r>
            <a:r>
              <a:rPr lang="de-DE" sz="1600" dirty="0" smtClean="0"/>
              <a:t> </a:t>
            </a:r>
            <a:r>
              <a:rPr lang="de-DE" sz="1600" dirty="0" err="1" smtClean="0"/>
              <a:t>sets</a:t>
            </a:r>
            <a:r>
              <a:rPr lang="de-DE" sz="1600" dirty="0" smtClean="0"/>
              <a:t> per gen </a:t>
            </a:r>
            <a:r>
              <a:rPr lang="de-DE" sz="1600" dirty="0" err="1" smtClean="0"/>
              <a:t>set</a:t>
            </a:r>
            <a:r>
              <a:rPr lang="de-DE" sz="1600" dirty="0" smtClean="0"/>
              <a:t> (</a:t>
            </a:r>
            <a:r>
              <a:rPr lang="de-DE" sz="1600" dirty="0" err="1" smtClean="0"/>
              <a:t>efficiencies</a:t>
            </a:r>
            <a:r>
              <a:rPr lang="de-DE" sz="1600" dirty="0" smtClean="0"/>
              <a:t>,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curves</a:t>
            </a:r>
            <a:r>
              <a:rPr lang="de-DE" sz="1600" dirty="0" smtClean="0"/>
              <a:t>)</a:t>
            </a:r>
          </a:p>
          <a:p>
            <a:pPr eaLnBrk="1" hangingPunct="1"/>
            <a:r>
              <a:rPr lang="de-DE" sz="1600" dirty="0" err="1" smtClean="0"/>
              <a:t>Dispatchable</a:t>
            </a:r>
            <a:r>
              <a:rPr lang="de-DE" sz="1600" dirty="0" smtClean="0"/>
              <a:t> (</a:t>
            </a:r>
            <a:r>
              <a:rPr lang="de-DE" sz="1600" dirty="0" err="1" smtClean="0"/>
              <a:t>turned</a:t>
            </a:r>
            <a:r>
              <a:rPr lang="de-DE" sz="1600" dirty="0" smtClean="0"/>
              <a:t> „on“ </a:t>
            </a:r>
            <a:r>
              <a:rPr lang="de-DE" sz="1600" dirty="0" err="1" smtClean="0"/>
              <a:t>and</a:t>
            </a:r>
            <a:r>
              <a:rPr lang="de-DE" sz="1600" dirty="0" smtClean="0"/>
              <a:t> „off“)</a:t>
            </a:r>
          </a:p>
          <a:p>
            <a:pPr eaLnBrk="1" hangingPunct="1"/>
            <a:r>
              <a:rPr lang="de-DE" sz="1600" dirty="0" err="1" smtClean="0"/>
              <a:t>Genset</a:t>
            </a:r>
            <a:r>
              <a:rPr lang="de-DE" sz="1600" dirty="0" smtClean="0"/>
              <a:t> </a:t>
            </a:r>
            <a:r>
              <a:rPr lang="de-DE" sz="1600" dirty="0" err="1" smtClean="0"/>
              <a:t>related</a:t>
            </a:r>
            <a:r>
              <a:rPr lang="de-DE" sz="1600" dirty="0" smtClean="0"/>
              <a:t> </a:t>
            </a:r>
            <a:r>
              <a:rPr lang="de-DE" sz="1600" dirty="0" err="1" smtClean="0"/>
              <a:t>constraints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Minimal </a:t>
            </a:r>
            <a:r>
              <a:rPr lang="de-DE" sz="1600" dirty="0" err="1" smtClean="0"/>
              <a:t>loading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Spinning </a:t>
            </a:r>
            <a:r>
              <a:rPr lang="de-DE" sz="1600" dirty="0" err="1" smtClean="0"/>
              <a:t>reserve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(Minimal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)</a:t>
            </a:r>
          </a:p>
          <a:p>
            <a:pPr lvl="1" eaLnBrk="1" hangingPunct="1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5954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9" y="1628800"/>
            <a:ext cx="8568952" cy="47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5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65" y="1675240"/>
            <a:ext cx="8582654" cy="47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65" y="1675240"/>
            <a:ext cx="8582654" cy="47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66" y="1530000"/>
            <a:ext cx="8540852" cy="47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6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26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1208 434 0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sarah.berendes@rl-institut.de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srgbClr val="002E50"/>
                </a:solidFill>
              </a:rPr>
              <a:t>October 9, 2018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59889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1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78007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0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Motivation: Software Tools </a:t>
            </a:r>
            <a:r>
              <a:rPr lang="de-DE" dirty="0" err="1"/>
              <a:t>for</a:t>
            </a:r>
            <a:r>
              <a:rPr lang="de-DE" dirty="0"/>
              <a:t> Hybrid Mini-Grids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62082" y="1362180"/>
            <a:ext cx="6336925" cy="300363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Open </a:t>
            </a:r>
            <a:r>
              <a:rPr lang="de-DE" b="1" dirty="0" err="1"/>
              <a:t>source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crucial</a:t>
            </a:r>
            <a:r>
              <a:rPr lang="de-DE" b="1" dirty="0"/>
              <a:t> to …</a:t>
            </a:r>
            <a:endParaRPr lang="de-DE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meet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scientific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standards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software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research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foster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bottom-up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approaches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by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dirty="0" err="1">
                <a:solidFill>
                  <a:schemeClr val="tx1"/>
                </a:solidFill>
              </a:rPr>
              <a:t>reducing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barriers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associated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high </a:t>
            </a:r>
            <a:r>
              <a:rPr lang="de-DE" dirty="0" err="1">
                <a:solidFill>
                  <a:schemeClr val="tx1"/>
                </a:solidFill>
              </a:rPr>
              <a:t>license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proprietary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software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tools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improve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research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quality</a:t>
            </a:r>
            <a:r>
              <a:rPr lang="de-DE" dirty="0">
                <a:solidFill>
                  <a:schemeClr val="tx1"/>
                </a:solidFill>
              </a:rPr>
              <a:t> &amp; </a:t>
            </a:r>
            <a:r>
              <a:rPr lang="de-DE" dirty="0" err="1">
                <a:solidFill>
                  <a:schemeClr val="tx1"/>
                </a:solidFill>
              </a:rPr>
              <a:t>completeness</a:t>
            </a:r>
            <a:r>
              <a:rPr lang="de-DE" dirty="0">
                <a:solidFill>
                  <a:schemeClr val="tx1"/>
                </a:solidFill>
              </a:rPr>
              <a:t> &amp; </a:t>
            </a:r>
            <a:r>
              <a:rPr lang="de-DE" dirty="0" err="1">
                <a:solidFill>
                  <a:schemeClr val="tx1"/>
                </a:solidFill>
              </a:rPr>
              <a:t>knowledge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pooling</a:t>
            </a:r>
            <a:r>
              <a:rPr lang="de-DE" dirty="0">
                <a:solidFill>
                  <a:schemeClr val="tx1"/>
                </a:solidFill>
              </a:rPr>
              <a:t> due to </a:t>
            </a:r>
            <a:r>
              <a:rPr lang="de-DE" dirty="0" err="1">
                <a:solidFill>
                  <a:schemeClr val="tx1"/>
                </a:solidFill>
              </a:rPr>
              <a:t>collaborative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modelling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6" name="Picture 2" descr="https://forum.openmod-initiative.org/uploads/default/original/1X/403c48b6c244505d862d15487c47151626abb316.png">
            <a:extLst>
              <a:ext uri="{FF2B5EF4-FFF2-40B4-BE49-F238E27FC236}">
                <a16:creationId xmlns:a16="http://schemas.microsoft.com/office/drawing/2014/main" id="{B24F8F3D-8C68-4A8B-BC35-F29E9319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254188"/>
            <a:ext cx="3613149" cy="48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platzhalter 29">
            <a:extLst>
              <a:ext uri="{FF2B5EF4-FFF2-40B4-BE49-F238E27FC236}">
                <a16:creationId xmlns:a16="http://schemas.microsoft.com/office/drawing/2014/main" id="{CBF04663-A92F-4FA7-B9C4-2204B1EDDD77}"/>
              </a:ext>
            </a:extLst>
          </p:cNvPr>
          <p:cNvSpPr txBox="1">
            <a:spLocks/>
          </p:cNvSpPr>
          <p:nvPr/>
        </p:nvSpPr>
        <p:spPr>
          <a:xfrm>
            <a:off x="4572000" y="4889229"/>
            <a:ext cx="3886198" cy="1219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vert="horz" lIns="90000" tIns="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6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15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25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 algn="ctr">
              <a:buFont typeface="LucidaGrande" charset="0"/>
              <a:buNone/>
            </a:pPr>
            <a:r>
              <a:rPr lang="de-DE" i="1" dirty="0"/>
              <a:t>„ (…) </a:t>
            </a:r>
            <a:r>
              <a:rPr lang="de-DE" i="1" dirty="0" err="1"/>
              <a:t>models</a:t>
            </a:r>
            <a:r>
              <a:rPr lang="de-DE" i="1" dirty="0"/>
              <a:t> </a:t>
            </a:r>
            <a:r>
              <a:rPr lang="de-DE" i="1" dirty="0" err="1"/>
              <a:t>need</a:t>
            </a:r>
            <a:r>
              <a:rPr lang="de-DE" i="1" dirty="0"/>
              <a:t> to </a:t>
            </a:r>
            <a:r>
              <a:rPr lang="de-DE" i="1" dirty="0" err="1"/>
              <a:t>meet</a:t>
            </a:r>
            <a:r>
              <a:rPr lang="de-DE" i="1" dirty="0"/>
              <a:t> </a:t>
            </a:r>
            <a:r>
              <a:rPr lang="de-DE" i="1" dirty="0" err="1"/>
              <a:t>scientific</a:t>
            </a:r>
            <a:r>
              <a:rPr lang="de-DE" i="1" dirty="0"/>
              <a:t> </a:t>
            </a:r>
            <a:r>
              <a:rPr lang="de-DE" i="1" dirty="0" err="1"/>
              <a:t>standards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public</a:t>
            </a:r>
            <a:r>
              <a:rPr lang="de-DE" i="1" dirty="0"/>
              <a:t> </a:t>
            </a:r>
            <a:r>
              <a:rPr lang="de-DE" i="1" dirty="0" err="1"/>
              <a:t>acceptance</a:t>
            </a:r>
            <a:r>
              <a:rPr lang="de-DE" i="1" dirty="0"/>
              <a:t> </a:t>
            </a:r>
            <a:r>
              <a:rPr lang="de-DE" i="1" dirty="0" err="1"/>
              <a:t>becomes</a:t>
            </a:r>
            <a:r>
              <a:rPr lang="de-DE" i="1" dirty="0"/>
              <a:t> </a:t>
            </a:r>
            <a:r>
              <a:rPr lang="de-DE" i="1" dirty="0" err="1"/>
              <a:t>increasingly</a:t>
            </a:r>
            <a:r>
              <a:rPr lang="de-DE" i="1" dirty="0"/>
              <a:t> </a:t>
            </a:r>
            <a:r>
              <a:rPr lang="de-DE" i="1" dirty="0" err="1"/>
              <a:t>important</a:t>
            </a:r>
            <a:r>
              <a:rPr lang="de-DE" i="1" dirty="0"/>
              <a:t>“ </a:t>
            </a:r>
          </a:p>
          <a:p>
            <a:pPr marL="180000" lvl="1" indent="0" algn="ctr">
              <a:buFont typeface="LucidaGrande" charset="0"/>
              <a:buNone/>
            </a:pPr>
            <a:r>
              <a:rPr lang="de-DE" i="1" dirty="0"/>
              <a:t>Hilpert et. al</a:t>
            </a:r>
            <a:r>
              <a:rPr lang="de-DE" i="1" baseline="30000" dirty="0"/>
              <a:t>3)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410497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686279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2" y="2617975"/>
            <a:ext cx="7886700" cy="4652962"/>
          </a:xfrm>
        </p:spPr>
        <p:txBody>
          <a:bodyPr/>
          <a:lstStyle/>
          <a:p>
            <a:r>
              <a:rPr lang="en-US" sz="2400" dirty="0" smtClean="0"/>
              <a:t>Is a community-driven open-Source modelling framework initiated by: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Python package/library specifically developed for energy system modelling</a:t>
            </a:r>
          </a:p>
          <a:p>
            <a:r>
              <a:rPr lang="en-US" sz="2400" dirty="0" smtClean="0"/>
              <a:t>Model individual requirements/aspects in research projects, dissertations, Bachelor/-Master thesis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0" y="3523130"/>
            <a:ext cx="6632152" cy="10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8C4B3B7-E86E-4112-92E0-1B0923A7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65" y="1260581"/>
            <a:ext cx="5527861" cy="11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r>
              <a:rPr lang="en-US" sz="2400" dirty="0" smtClean="0"/>
              <a:t>Collaborative, public development</a:t>
            </a:r>
          </a:p>
          <a:p>
            <a:r>
              <a:rPr lang="en-US" sz="2400" dirty="0" smtClean="0"/>
              <a:t>Recycling and expansion of existing models</a:t>
            </a:r>
          </a:p>
          <a:p>
            <a:r>
              <a:rPr lang="en-US" sz="2400" dirty="0" smtClean="0"/>
              <a:t>Modular structure with defined interfaces to correlate other approaches/packages</a:t>
            </a:r>
          </a:p>
          <a:p>
            <a:r>
              <a:rPr lang="en-US" sz="2400" dirty="0" smtClean="0"/>
              <a:t>Improved review process by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71" y="406553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Bildergebnis für icon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3" y="3712945"/>
            <a:ext cx="2335614" cy="23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tebulb"/>
          <p:cNvSpPr>
            <a:spLocks noEditPoints="1" noChangeArrowheads="1"/>
          </p:cNvSpPr>
          <p:nvPr/>
        </p:nvSpPr>
        <p:spPr bwMode="auto">
          <a:xfrm>
            <a:off x="2207843" y="4528343"/>
            <a:ext cx="458168" cy="65085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2034161" y="4340701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>
            <a:off x="2579456" y="431339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6200000" flipV="1">
            <a:off x="2528524" y="496146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2054168" y="4961460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2700000">
            <a:off x="2299440" y="4230576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18900000">
            <a:off x="1873880" y="4656658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2700000" flipH="1">
            <a:off x="2708813" y="4638469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932389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366274" y="406494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783490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996507" y="4705394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61328" y="517958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003040" y="5184151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760426" y="4716867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5665866" y="553577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open </a:t>
            </a:r>
            <a:r>
              <a:rPr lang="de-DE" sz="1600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1783543" y="555116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collaborative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4039415" y="555116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modular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172228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979</Words>
  <Application>Microsoft Office PowerPoint</Application>
  <PresentationFormat>Bildschirmpräsentation (4:3)</PresentationFormat>
  <Paragraphs>257</Paragraphs>
  <Slides>27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Agenda</vt:lpstr>
      <vt:lpstr>Agenda</vt:lpstr>
      <vt:lpstr>Motivation: Software Tools for Hybrid Mini-Grids</vt:lpstr>
      <vt:lpstr>Agenda</vt:lpstr>
      <vt:lpstr>What is the main idea behind oemof?</vt:lpstr>
      <vt:lpstr>What is the main idea behind oemof?</vt:lpstr>
      <vt:lpstr>Agenda</vt:lpstr>
      <vt:lpstr>Package Structure</vt:lpstr>
      <vt:lpstr>Package Structure</vt:lpstr>
      <vt:lpstr>Agenda</vt:lpstr>
      <vt:lpstr>Components and Solver Options</vt:lpstr>
      <vt:lpstr>Components and Solver Options</vt:lpstr>
      <vt:lpstr>Components and Solver Options</vt:lpstr>
      <vt:lpstr>Components and Solver Options</vt:lpstr>
      <vt:lpstr>Agenda</vt:lpstr>
      <vt:lpstr>Data requirements</vt:lpstr>
      <vt:lpstr>Agenda</vt:lpstr>
      <vt:lpstr>Example I : Hourly Dispatch</vt:lpstr>
      <vt:lpstr>Example II: Optimizing a Hybrid Mini-Grid</vt:lpstr>
      <vt:lpstr>Example II: Optimizing a Hybrid Mini-Grid</vt:lpstr>
      <vt:lpstr>Example II: Optimizing a Hybrid Mini-Grid</vt:lpstr>
      <vt:lpstr>Example II: Optimizing a Hybrid Mini-Grid</vt:lpstr>
      <vt:lpstr>Example II: Optimizing a Hybrid Mini-Grid</vt:lpstr>
      <vt:lpstr>Example II: Optimizing a Hybrid Mini-Grid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25</cp:revision>
  <cp:lastPrinted>2017-12-10T08:48:30Z</cp:lastPrinted>
  <dcterms:created xsi:type="dcterms:W3CDTF">2018-10-08T09:51:01Z</dcterms:created>
  <dcterms:modified xsi:type="dcterms:W3CDTF">2019-09-15T16:29:00Z</dcterms:modified>
</cp:coreProperties>
</file>