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29"/>
  </p:notesMasterIdLst>
  <p:sldIdLst>
    <p:sldId id="262" r:id="rId2"/>
    <p:sldId id="325" r:id="rId3"/>
    <p:sldId id="287" r:id="rId4"/>
    <p:sldId id="319" r:id="rId5"/>
    <p:sldId id="306" r:id="rId6"/>
    <p:sldId id="320" r:id="rId7"/>
    <p:sldId id="298" r:id="rId8"/>
    <p:sldId id="304" r:id="rId9"/>
    <p:sldId id="321" r:id="rId10"/>
    <p:sldId id="299" r:id="rId11"/>
    <p:sldId id="305" r:id="rId12"/>
    <p:sldId id="322" r:id="rId13"/>
    <p:sldId id="300" r:id="rId14"/>
    <p:sldId id="301" r:id="rId15"/>
    <p:sldId id="307" r:id="rId16"/>
    <p:sldId id="312" r:id="rId17"/>
    <p:sldId id="323" r:id="rId18"/>
    <p:sldId id="318" r:id="rId19"/>
    <p:sldId id="324" r:id="rId20"/>
    <p:sldId id="309" r:id="rId21"/>
    <p:sldId id="273" r:id="rId22"/>
    <p:sldId id="313" r:id="rId23"/>
    <p:sldId id="314" r:id="rId24"/>
    <p:sldId id="315" r:id="rId25"/>
    <p:sldId id="316" r:id="rId26"/>
    <p:sldId id="317" r:id="rId27"/>
    <p:sldId id="302" r:id="rId28"/>
  </p:sldIdLst>
  <p:sldSz cx="9144000" cy="6858000" type="screen4x3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4F"/>
    <a:srgbClr val="1C2D51"/>
    <a:srgbClr val="F1F0F0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 snapToGrid="0" snapToObjects="1">
      <p:cViewPr varScale="1">
        <p:scale>
          <a:sx n="65" d="100"/>
          <a:sy n="65" d="100"/>
        </p:scale>
        <p:origin x="64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Components and Solver-Options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Discussion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921F6591-1D8E-4C78-9C71-07183601AF9C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Examples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B58861C-645C-4847-B21D-906A2E5155FF}" type="parTrans" cxnId="{C89C293A-5D55-483B-894D-AD674717E0F2}">
      <dgm:prSet/>
      <dgm:spPr/>
      <dgm:t>
        <a:bodyPr/>
        <a:lstStyle/>
        <a:p>
          <a:endParaRPr lang="de-DE"/>
        </a:p>
      </dgm:t>
    </dgm:pt>
    <dgm:pt modelId="{AE07DBDA-105A-4F10-8676-ABAFFF92E59C}" type="sibTrans" cxnId="{C89C293A-5D55-483B-894D-AD674717E0F2}">
      <dgm:prSet/>
      <dgm:spPr/>
      <dgm:t>
        <a:bodyPr/>
        <a:lstStyle/>
        <a:p>
          <a:endParaRPr lang="de-DE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Data requirements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7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7"/>
      <dgm:spPr/>
    </dgm:pt>
    <dgm:pt modelId="{C956D72E-AB0A-486A-88F8-17287E77C9C0}" type="pres">
      <dgm:prSet presAssocID="{B6813A49-D63D-4CB6-BD9E-8210BEF8732B}" presName="dstNode" presStyleLbl="node1" presStyleIdx="0" presStyleCnt="7"/>
      <dgm:spPr/>
    </dgm:pt>
    <dgm:pt modelId="{6E0B8608-9CAE-4B83-B0A5-3D7FDC6E258F}" type="pres">
      <dgm:prSet presAssocID="{AC45A8E1-22C5-4ED3-8B4C-E4A1538E11B7}" presName="text_1" presStyleLbl="node1" presStyleIdx="0" presStyleCnt="7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7"/>
      <dgm:spPr>
        <a:ln>
          <a:noFill/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7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7"/>
      <dgm:spPr>
        <a:ln>
          <a:noFill/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7"/>
      <dgm:spPr>
        <a:ln>
          <a:noFill/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7"/>
      <dgm:spPr>
        <a:ln>
          <a:noFill/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7"/>
      <dgm:spPr/>
    </dgm:pt>
    <dgm:pt modelId="{4BF66FA4-D128-4B7F-8F0A-3AA21A070026}" type="pres">
      <dgm:prSet presAssocID="{921F6591-1D8E-4C78-9C71-07183601AF9C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DA740CB-221E-4CA7-8AFF-A6D9FB3F456D}" type="pres">
      <dgm:prSet presAssocID="{921F6591-1D8E-4C78-9C71-07183601AF9C}" presName="accent_6" presStyleCnt="0"/>
      <dgm:spPr/>
    </dgm:pt>
    <dgm:pt modelId="{D8FCDA30-7F6C-40CF-AE78-D3C2463B4408}" type="pres">
      <dgm:prSet presAssocID="{921F6591-1D8E-4C78-9C71-07183601AF9C}" presName="accentRepeatNode" presStyleLbl="solidFgAcc1" presStyleIdx="5" presStyleCnt="7"/>
      <dgm:spPr/>
    </dgm:pt>
    <dgm:pt modelId="{85B66EBA-C045-44F4-B4FB-CC462CCF05EE}" type="pres">
      <dgm:prSet presAssocID="{99B1E2E9-05C1-42CF-ADC7-707C5720F23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3BEF2C-4A44-41FC-85AF-B4342760539E}" type="pres">
      <dgm:prSet presAssocID="{99B1E2E9-05C1-42CF-ADC7-707C5720F23D}" presName="accent_7" presStyleCnt="0"/>
      <dgm:spPr/>
    </dgm:pt>
    <dgm:pt modelId="{789B16A4-6702-4D8A-8B3A-9A68C1617B77}" type="pres">
      <dgm:prSet presAssocID="{99B1E2E9-05C1-42CF-ADC7-707C5720F23D}" presName="accentRepeatNode" presStyleLbl="solidFgAcc1" presStyleIdx="6" presStyleCnt="7"/>
      <dgm:spPr>
        <a:ln>
          <a:noFill/>
        </a:ln>
      </dgm:spPr>
      <dgm:t>
        <a:bodyPr/>
        <a:lstStyle/>
        <a:p>
          <a:endParaRPr lang="de-DE"/>
        </a:p>
      </dgm:t>
    </dgm:pt>
  </dgm:ptLst>
  <dgm:cxnLst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F5FCF5FC-635B-4171-9B1B-066190ECE521}" type="presOf" srcId="{D016C784-A624-4B5D-8D93-96F8437C6913}" destId="{AE111450-2127-4B78-BB35-4B9C56F44C7A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8A0C9B05-D5EF-4E81-965A-374947E8A135}" type="presOf" srcId="{AC45A8E1-22C5-4ED3-8B4C-E4A1538E11B7}" destId="{6E0B8608-9CAE-4B83-B0A5-3D7FDC6E258F}" srcOrd="0" destOrd="0" presId="urn:microsoft.com/office/officeart/2008/layout/VerticalCurvedList"/>
    <dgm:cxn modelId="{79EF27EB-1787-424A-9652-7FE14C031E53}" type="presOf" srcId="{03DD70EB-6644-43E5-95A2-110AFC32452D}" destId="{8091B3EC-F3D9-4F4E-A795-EEAD0508367B}" srcOrd="0" destOrd="0" presId="urn:microsoft.com/office/officeart/2008/layout/VerticalCurvedList"/>
    <dgm:cxn modelId="{3FD101F7-AEEE-4894-A7A6-DD4D510DFEDD}" type="presOf" srcId="{49067E17-F831-467A-90C2-E023EAEECF50}" destId="{B19D4D3D-33F4-4595-BF14-EE5F19342D27}" srcOrd="0" destOrd="0" presId="urn:microsoft.com/office/officeart/2008/layout/VerticalCurvedList"/>
    <dgm:cxn modelId="{2BFB1F17-CF95-44D7-BCAE-3940EF28803A}" srcId="{B6813A49-D63D-4CB6-BD9E-8210BEF8732B}" destId="{99B1E2E9-05C1-42CF-ADC7-707C5720F23D}" srcOrd="6" destOrd="0" parTransId="{EF99E6A0-8AF9-4709-B90C-989D0DDE7636}" sibTransId="{01B7E39F-9E0C-46BD-8CE1-4F572EC20B84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DEF4DF44-823A-4036-904F-FE28DEBE351D}" type="presOf" srcId="{B6813A49-D63D-4CB6-BD9E-8210BEF8732B}" destId="{BC20CBC0-BDED-4852-95E4-D74383D57390}" srcOrd="0" destOrd="0" presId="urn:microsoft.com/office/officeart/2008/layout/VerticalCurvedList"/>
    <dgm:cxn modelId="{A92F9ED9-5496-4400-BFF8-0AB01A7483CB}" type="presOf" srcId="{A38D9F13-4DB4-4AA3-BDCE-F486F77FD89A}" destId="{8EDBD1FC-5635-4256-9843-C4F21D5D2987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C89C293A-5D55-483B-894D-AD674717E0F2}" srcId="{B6813A49-D63D-4CB6-BD9E-8210BEF8732B}" destId="{921F6591-1D8E-4C78-9C71-07183601AF9C}" srcOrd="5" destOrd="0" parTransId="{EB58861C-645C-4847-B21D-906A2E5155FF}" sibTransId="{AE07DBDA-105A-4F10-8676-ABAFFF92E59C}"/>
    <dgm:cxn modelId="{92AC53CF-9701-4647-BEBC-9D92BA52D014}" type="presOf" srcId="{110DCD61-7C94-40F4-98E1-A21CE67E7F0E}" destId="{100E8889-8820-4F40-BD92-5CA8010DB304}" srcOrd="0" destOrd="0" presId="urn:microsoft.com/office/officeart/2008/layout/VerticalCurvedList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9FE4C3BA-FDE6-4CA5-A6D4-97E16B338FDD}" type="presOf" srcId="{921F6591-1D8E-4C78-9C71-07183601AF9C}" destId="{4BF66FA4-D128-4B7F-8F0A-3AA21A070026}" srcOrd="0" destOrd="0" presId="urn:microsoft.com/office/officeart/2008/layout/VerticalCurvedList"/>
    <dgm:cxn modelId="{4902C2E7-E8A2-4C67-8CDF-CECF9C644B4D}" type="presOf" srcId="{99B1E2E9-05C1-42CF-ADC7-707C5720F23D}" destId="{85B66EBA-C045-44F4-B4FB-CC462CCF05EE}" srcOrd="0" destOrd="0" presId="urn:microsoft.com/office/officeart/2008/layout/VerticalCurvedList"/>
    <dgm:cxn modelId="{2D503F12-40A6-40CF-8B4F-DA151347AA99}" type="presParOf" srcId="{BC20CBC0-BDED-4852-95E4-D74383D57390}" destId="{4DEE34CD-9E05-4EAE-892E-DCDFE68F18C2}" srcOrd="0" destOrd="0" presId="urn:microsoft.com/office/officeart/2008/layout/VerticalCurvedList"/>
    <dgm:cxn modelId="{F905A33A-CA04-4E82-A5E5-351DAAF097C0}" type="presParOf" srcId="{4DEE34CD-9E05-4EAE-892E-DCDFE68F18C2}" destId="{D0882D72-27DE-4720-B7F6-18E7B6AF2050}" srcOrd="0" destOrd="0" presId="urn:microsoft.com/office/officeart/2008/layout/VerticalCurvedList"/>
    <dgm:cxn modelId="{E800E529-265B-4B77-A74E-5E11D25487A1}" type="presParOf" srcId="{D0882D72-27DE-4720-B7F6-18E7B6AF2050}" destId="{0FA0DB12-2E83-47D1-9317-A5196229707F}" srcOrd="0" destOrd="0" presId="urn:microsoft.com/office/officeart/2008/layout/VerticalCurvedList"/>
    <dgm:cxn modelId="{BF104BCF-812E-4925-AD8D-C9A2E0086BD4}" type="presParOf" srcId="{D0882D72-27DE-4720-B7F6-18E7B6AF2050}" destId="{100E8889-8820-4F40-BD92-5CA8010DB304}" srcOrd="1" destOrd="0" presId="urn:microsoft.com/office/officeart/2008/layout/VerticalCurvedList"/>
    <dgm:cxn modelId="{76C61991-9BF1-44EE-A7EB-17E561419A74}" type="presParOf" srcId="{D0882D72-27DE-4720-B7F6-18E7B6AF2050}" destId="{5D2F7B7E-4CBA-4AFE-B1BC-1294C2CED026}" srcOrd="2" destOrd="0" presId="urn:microsoft.com/office/officeart/2008/layout/VerticalCurvedList"/>
    <dgm:cxn modelId="{74C1817A-1B8E-4940-BC9D-8CEC053CE010}" type="presParOf" srcId="{D0882D72-27DE-4720-B7F6-18E7B6AF2050}" destId="{C956D72E-AB0A-486A-88F8-17287E77C9C0}" srcOrd="3" destOrd="0" presId="urn:microsoft.com/office/officeart/2008/layout/VerticalCurvedList"/>
    <dgm:cxn modelId="{DB711D17-F17C-4B42-A76C-8AD01B3B9F5F}" type="presParOf" srcId="{4DEE34CD-9E05-4EAE-892E-DCDFE68F18C2}" destId="{6E0B8608-9CAE-4B83-B0A5-3D7FDC6E258F}" srcOrd="1" destOrd="0" presId="urn:microsoft.com/office/officeart/2008/layout/VerticalCurvedList"/>
    <dgm:cxn modelId="{049190E8-F22D-4666-89B5-75AD0DDE3D29}" type="presParOf" srcId="{4DEE34CD-9E05-4EAE-892E-DCDFE68F18C2}" destId="{7F31CEDD-5211-4547-8C06-32D406D2A2F9}" srcOrd="2" destOrd="0" presId="urn:microsoft.com/office/officeart/2008/layout/VerticalCurvedList"/>
    <dgm:cxn modelId="{F2F55D4D-A183-423E-9F8E-50C6D7A69FCA}" type="presParOf" srcId="{7F31CEDD-5211-4547-8C06-32D406D2A2F9}" destId="{CBFD9BEF-2C29-47DC-A1E5-B34CEE2B2C9E}" srcOrd="0" destOrd="0" presId="urn:microsoft.com/office/officeart/2008/layout/VerticalCurvedList"/>
    <dgm:cxn modelId="{3F8BF8A8-C9C6-46E0-A685-20C64369C64F}" type="presParOf" srcId="{4DEE34CD-9E05-4EAE-892E-DCDFE68F18C2}" destId="{8091B3EC-F3D9-4F4E-A795-EEAD0508367B}" srcOrd="3" destOrd="0" presId="urn:microsoft.com/office/officeart/2008/layout/VerticalCurvedList"/>
    <dgm:cxn modelId="{9C1E1B9B-ED92-4DD2-84C9-D095057C26DD}" type="presParOf" srcId="{4DEE34CD-9E05-4EAE-892E-DCDFE68F18C2}" destId="{57E70E6B-7E57-4E6D-B867-6ED9A7569E0C}" srcOrd="4" destOrd="0" presId="urn:microsoft.com/office/officeart/2008/layout/VerticalCurvedList"/>
    <dgm:cxn modelId="{F8447A78-1739-405F-9BB3-0EA0D3A6B010}" type="presParOf" srcId="{57E70E6B-7E57-4E6D-B867-6ED9A7569E0C}" destId="{1952247A-4821-407F-B013-EEEB39F88C78}" srcOrd="0" destOrd="0" presId="urn:microsoft.com/office/officeart/2008/layout/VerticalCurvedList"/>
    <dgm:cxn modelId="{28205783-472E-4353-9F2B-09062ADC7BBC}" type="presParOf" srcId="{4DEE34CD-9E05-4EAE-892E-DCDFE68F18C2}" destId="{8EDBD1FC-5635-4256-9843-C4F21D5D2987}" srcOrd="5" destOrd="0" presId="urn:microsoft.com/office/officeart/2008/layout/VerticalCurvedList"/>
    <dgm:cxn modelId="{62B41D1E-CD73-498F-8209-F5E6BB3B3682}" type="presParOf" srcId="{4DEE34CD-9E05-4EAE-892E-DCDFE68F18C2}" destId="{C676FEF8-FF84-479F-B110-DB12CCB468A2}" srcOrd="6" destOrd="0" presId="urn:microsoft.com/office/officeart/2008/layout/VerticalCurvedList"/>
    <dgm:cxn modelId="{F641432F-006B-4617-BE9D-97D374FCF7F5}" type="presParOf" srcId="{C676FEF8-FF84-479F-B110-DB12CCB468A2}" destId="{86FC79F2-DF18-487D-B562-E3BFD33701AF}" srcOrd="0" destOrd="0" presId="urn:microsoft.com/office/officeart/2008/layout/VerticalCurvedList"/>
    <dgm:cxn modelId="{45623209-11E0-437A-8B94-7C1BC6691400}" type="presParOf" srcId="{4DEE34CD-9E05-4EAE-892E-DCDFE68F18C2}" destId="{AE111450-2127-4B78-BB35-4B9C56F44C7A}" srcOrd="7" destOrd="0" presId="urn:microsoft.com/office/officeart/2008/layout/VerticalCurvedList"/>
    <dgm:cxn modelId="{61F77702-BFE5-4947-8B78-EC4CB13DAF4F}" type="presParOf" srcId="{4DEE34CD-9E05-4EAE-892E-DCDFE68F18C2}" destId="{C4DFD25E-FF3A-4F13-A836-3D78AEBBCC2E}" srcOrd="8" destOrd="0" presId="urn:microsoft.com/office/officeart/2008/layout/VerticalCurvedList"/>
    <dgm:cxn modelId="{6A5FDCDF-0214-484E-B6CE-E487487A3EB7}" type="presParOf" srcId="{C4DFD25E-FF3A-4F13-A836-3D78AEBBCC2E}" destId="{0013BDED-379B-4FE3-86B6-E90587A69C4D}" srcOrd="0" destOrd="0" presId="urn:microsoft.com/office/officeart/2008/layout/VerticalCurvedList"/>
    <dgm:cxn modelId="{EB1A1FDE-B221-4F38-8836-6B0844C6730B}" type="presParOf" srcId="{4DEE34CD-9E05-4EAE-892E-DCDFE68F18C2}" destId="{B19D4D3D-33F4-4595-BF14-EE5F19342D27}" srcOrd="9" destOrd="0" presId="urn:microsoft.com/office/officeart/2008/layout/VerticalCurvedList"/>
    <dgm:cxn modelId="{28967C8B-BD46-498F-8158-B393FBCDE605}" type="presParOf" srcId="{4DEE34CD-9E05-4EAE-892E-DCDFE68F18C2}" destId="{3A316139-F5BB-40BB-8B4B-5738C89D1FCB}" srcOrd="10" destOrd="0" presId="urn:microsoft.com/office/officeart/2008/layout/VerticalCurvedList"/>
    <dgm:cxn modelId="{5ECDAF8E-629F-437D-88DC-419CCE312C54}" type="presParOf" srcId="{3A316139-F5BB-40BB-8B4B-5738C89D1FCB}" destId="{0D3A8492-0C87-4824-9E26-EFD87C4A66A1}" srcOrd="0" destOrd="0" presId="urn:microsoft.com/office/officeart/2008/layout/VerticalCurvedList"/>
    <dgm:cxn modelId="{7300AF42-BF74-4775-911F-3F0F7EB8BB94}" type="presParOf" srcId="{4DEE34CD-9E05-4EAE-892E-DCDFE68F18C2}" destId="{4BF66FA4-D128-4B7F-8F0A-3AA21A070026}" srcOrd="11" destOrd="0" presId="urn:microsoft.com/office/officeart/2008/layout/VerticalCurvedList"/>
    <dgm:cxn modelId="{FD106286-2D93-4565-94EB-4DA549815210}" type="presParOf" srcId="{4DEE34CD-9E05-4EAE-892E-DCDFE68F18C2}" destId="{EDA740CB-221E-4CA7-8AFF-A6D9FB3F456D}" srcOrd="12" destOrd="0" presId="urn:microsoft.com/office/officeart/2008/layout/VerticalCurvedList"/>
    <dgm:cxn modelId="{7FEC121B-70A4-404D-B6E3-FCD0DFB0D132}" type="presParOf" srcId="{EDA740CB-221E-4CA7-8AFF-A6D9FB3F456D}" destId="{D8FCDA30-7F6C-40CF-AE78-D3C2463B4408}" srcOrd="0" destOrd="0" presId="urn:microsoft.com/office/officeart/2008/layout/VerticalCurvedList"/>
    <dgm:cxn modelId="{FDF50576-E211-4A9B-9E21-5F8AB3F5A2D4}" type="presParOf" srcId="{4DEE34CD-9E05-4EAE-892E-DCDFE68F18C2}" destId="{85B66EBA-C045-44F4-B4FB-CC462CCF05EE}" srcOrd="13" destOrd="0" presId="urn:microsoft.com/office/officeart/2008/layout/VerticalCurvedList"/>
    <dgm:cxn modelId="{FB15E66A-163E-4252-AFA7-6DB0FDB091A9}" type="presParOf" srcId="{4DEE34CD-9E05-4EAE-892E-DCDFE68F18C2}" destId="{0C3BEF2C-4A44-41FC-85AF-B4342760539E}" srcOrd="14" destOrd="0" presId="urn:microsoft.com/office/officeart/2008/layout/VerticalCurvedList"/>
    <dgm:cxn modelId="{4E956D00-F927-4E25-8536-D8E5B9A6775F}" type="presParOf" srcId="{0C3BEF2C-4A44-41FC-85AF-B4342760539E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Components and Solver-Options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Discussion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921F6591-1D8E-4C78-9C71-07183601AF9C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Examples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B58861C-645C-4847-B21D-906A2E5155FF}" type="parTrans" cxnId="{C89C293A-5D55-483B-894D-AD674717E0F2}">
      <dgm:prSet/>
      <dgm:spPr/>
      <dgm:t>
        <a:bodyPr/>
        <a:lstStyle/>
        <a:p>
          <a:endParaRPr lang="de-DE"/>
        </a:p>
      </dgm:t>
    </dgm:pt>
    <dgm:pt modelId="{AE07DBDA-105A-4F10-8676-ABAFFF92E59C}" type="sibTrans" cxnId="{C89C293A-5D55-483B-894D-AD674717E0F2}">
      <dgm:prSet/>
      <dgm:spPr/>
      <dgm:t>
        <a:bodyPr/>
        <a:lstStyle/>
        <a:p>
          <a:endParaRPr lang="de-DE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Data requirements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7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7"/>
      <dgm:spPr/>
    </dgm:pt>
    <dgm:pt modelId="{C956D72E-AB0A-486A-88F8-17287E77C9C0}" type="pres">
      <dgm:prSet presAssocID="{B6813A49-D63D-4CB6-BD9E-8210BEF8732B}" presName="dstNode" presStyleLbl="node1" presStyleIdx="0" presStyleCnt="7"/>
      <dgm:spPr/>
    </dgm:pt>
    <dgm:pt modelId="{6E0B8608-9CAE-4B83-B0A5-3D7FDC6E258F}" type="pres">
      <dgm:prSet presAssocID="{AC45A8E1-22C5-4ED3-8B4C-E4A1538E11B7}" presName="text_1" presStyleLbl="node1" presStyleIdx="0" presStyleCnt="7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7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7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7"/>
      <dgm:spPr>
        <a:ln>
          <a:noFill/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7"/>
      <dgm:spPr>
        <a:ln>
          <a:noFill/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7"/>
      <dgm:spPr>
        <a:ln>
          <a:noFill/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7"/>
      <dgm:spPr/>
    </dgm:pt>
    <dgm:pt modelId="{4BF66FA4-D128-4B7F-8F0A-3AA21A070026}" type="pres">
      <dgm:prSet presAssocID="{921F6591-1D8E-4C78-9C71-07183601AF9C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DA740CB-221E-4CA7-8AFF-A6D9FB3F456D}" type="pres">
      <dgm:prSet presAssocID="{921F6591-1D8E-4C78-9C71-07183601AF9C}" presName="accent_6" presStyleCnt="0"/>
      <dgm:spPr/>
    </dgm:pt>
    <dgm:pt modelId="{D8FCDA30-7F6C-40CF-AE78-D3C2463B4408}" type="pres">
      <dgm:prSet presAssocID="{921F6591-1D8E-4C78-9C71-07183601AF9C}" presName="accentRepeatNode" presStyleLbl="solidFgAcc1" presStyleIdx="5" presStyleCnt="7"/>
      <dgm:spPr/>
    </dgm:pt>
    <dgm:pt modelId="{85B66EBA-C045-44F4-B4FB-CC462CCF05EE}" type="pres">
      <dgm:prSet presAssocID="{99B1E2E9-05C1-42CF-ADC7-707C5720F23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3BEF2C-4A44-41FC-85AF-B4342760539E}" type="pres">
      <dgm:prSet presAssocID="{99B1E2E9-05C1-42CF-ADC7-707C5720F23D}" presName="accent_7" presStyleCnt="0"/>
      <dgm:spPr/>
    </dgm:pt>
    <dgm:pt modelId="{789B16A4-6702-4D8A-8B3A-9A68C1617B77}" type="pres">
      <dgm:prSet presAssocID="{99B1E2E9-05C1-42CF-ADC7-707C5720F23D}" presName="accentRepeatNode" presStyleLbl="solidFgAcc1" presStyleIdx="6" presStyleCnt="7"/>
      <dgm:spPr>
        <a:ln>
          <a:noFill/>
        </a:ln>
      </dgm:spPr>
      <dgm:t>
        <a:bodyPr/>
        <a:lstStyle/>
        <a:p>
          <a:endParaRPr lang="de-DE"/>
        </a:p>
      </dgm:t>
    </dgm:pt>
  </dgm:ptLst>
  <dgm:cxnLst>
    <dgm:cxn modelId="{5C01B48B-14BD-42C1-B227-3E91174CD901}" type="presOf" srcId="{03DD70EB-6644-43E5-95A2-110AFC32452D}" destId="{8091B3EC-F3D9-4F4E-A795-EEAD0508367B}" srcOrd="0" destOrd="0" presId="urn:microsoft.com/office/officeart/2008/layout/VerticalCurvedList"/>
    <dgm:cxn modelId="{76FF10EE-5029-4613-9769-8D2D308F04A7}" type="presOf" srcId="{A38D9F13-4DB4-4AA3-BDCE-F486F77FD89A}" destId="{8EDBD1FC-5635-4256-9843-C4F21D5D2987}" srcOrd="0" destOrd="0" presId="urn:microsoft.com/office/officeart/2008/layout/VerticalCurvedList"/>
    <dgm:cxn modelId="{BBEE3AEC-A2E5-4636-AE8C-4464E9469E73}" type="presOf" srcId="{49067E17-F831-467A-90C2-E023EAEECF50}" destId="{B19D4D3D-33F4-4595-BF14-EE5F19342D27}" srcOrd="0" destOrd="0" presId="urn:microsoft.com/office/officeart/2008/layout/VerticalCurvedList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C89C293A-5D55-483B-894D-AD674717E0F2}" srcId="{B6813A49-D63D-4CB6-BD9E-8210BEF8732B}" destId="{921F6591-1D8E-4C78-9C71-07183601AF9C}" srcOrd="5" destOrd="0" parTransId="{EB58861C-645C-4847-B21D-906A2E5155FF}" sibTransId="{AE07DBDA-105A-4F10-8676-ABAFFF92E59C}"/>
    <dgm:cxn modelId="{7D242CEF-6194-4215-9B31-5F667C56F89D}" type="presOf" srcId="{B6813A49-D63D-4CB6-BD9E-8210BEF8732B}" destId="{BC20CBC0-BDED-4852-95E4-D74383D57390}" srcOrd="0" destOrd="0" presId="urn:microsoft.com/office/officeart/2008/layout/VerticalCurvedList"/>
    <dgm:cxn modelId="{C19C7262-4811-442B-9EF0-07B99445CBF4}" type="presOf" srcId="{AC45A8E1-22C5-4ED3-8B4C-E4A1538E11B7}" destId="{6E0B8608-9CAE-4B83-B0A5-3D7FDC6E258F}" srcOrd="0" destOrd="0" presId="urn:microsoft.com/office/officeart/2008/layout/VerticalCurvedList"/>
    <dgm:cxn modelId="{E41066D5-42EC-4501-A4EC-24638A5FB243}" type="presOf" srcId="{110DCD61-7C94-40F4-98E1-A21CE67E7F0E}" destId="{100E8889-8820-4F40-BD92-5CA8010DB304}" srcOrd="0" destOrd="0" presId="urn:microsoft.com/office/officeart/2008/layout/VerticalCurvedList"/>
    <dgm:cxn modelId="{2C9D4DFA-A12D-49EF-8D99-81B819CCED71}" type="presOf" srcId="{D016C784-A624-4B5D-8D93-96F8437C6913}" destId="{AE111450-2127-4B78-BB35-4B9C56F44C7A}" srcOrd="0" destOrd="0" presId="urn:microsoft.com/office/officeart/2008/layout/VerticalCurvedList"/>
    <dgm:cxn modelId="{43CCDC58-9A23-40FF-A924-6926F2A37DC2}" type="presOf" srcId="{921F6591-1D8E-4C78-9C71-07183601AF9C}" destId="{4BF66FA4-D128-4B7F-8F0A-3AA21A070026}" srcOrd="0" destOrd="0" presId="urn:microsoft.com/office/officeart/2008/layout/VerticalCurvedList"/>
    <dgm:cxn modelId="{2BFB1F17-CF95-44D7-BCAE-3940EF28803A}" srcId="{B6813A49-D63D-4CB6-BD9E-8210BEF8732B}" destId="{99B1E2E9-05C1-42CF-ADC7-707C5720F23D}" srcOrd="6" destOrd="0" parTransId="{EF99E6A0-8AF9-4709-B90C-989D0DDE7636}" sibTransId="{01B7E39F-9E0C-46BD-8CE1-4F572EC20B84}"/>
    <dgm:cxn modelId="{40040638-004B-4A47-B34B-A293B4EBFBCF}" type="presOf" srcId="{99B1E2E9-05C1-42CF-ADC7-707C5720F23D}" destId="{85B66EBA-C045-44F4-B4FB-CC462CCF05EE}" srcOrd="0" destOrd="0" presId="urn:microsoft.com/office/officeart/2008/layout/VerticalCurvedList"/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DC2A0323-D6F4-4331-A9C4-15B0C6CE9622}" type="presParOf" srcId="{BC20CBC0-BDED-4852-95E4-D74383D57390}" destId="{4DEE34CD-9E05-4EAE-892E-DCDFE68F18C2}" srcOrd="0" destOrd="0" presId="urn:microsoft.com/office/officeart/2008/layout/VerticalCurvedList"/>
    <dgm:cxn modelId="{90FBD399-CE62-4BC2-9E6F-3344D1D13DC0}" type="presParOf" srcId="{4DEE34CD-9E05-4EAE-892E-DCDFE68F18C2}" destId="{D0882D72-27DE-4720-B7F6-18E7B6AF2050}" srcOrd="0" destOrd="0" presId="urn:microsoft.com/office/officeart/2008/layout/VerticalCurvedList"/>
    <dgm:cxn modelId="{1D2D4295-2513-48B9-9540-DAA88FFB432C}" type="presParOf" srcId="{D0882D72-27DE-4720-B7F6-18E7B6AF2050}" destId="{0FA0DB12-2E83-47D1-9317-A5196229707F}" srcOrd="0" destOrd="0" presId="urn:microsoft.com/office/officeart/2008/layout/VerticalCurvedList"/>
    <dgm:cxn modelId="{B5283544-D310-44C7-AD6C-4C72D686F84D}" type="presParOf" srcId="{D0882D72-27DE-4720-B7F6-18E7B6AF2050}" destId="{100E8889-8820-4F40-BD92-5CA8010DB304}" srcOrd="1" destOrd="0" presId="urn:microsoft.com/office/officeart/2008/layout/VerticalCurvedList"/>
    <dgm:cxn modelId="{177305EB-1BBB-4C7A-B325-E1D2229CE0C4}" type="presParOf" srcId="{D0882D72-27DE-4720-B7F6-18E7B6AF2050}" destId="{5D2F7B7E-4CBA-4AFE-B1BC-1294C2CED026}" srcOrd="2" destOrd="0" presId="urn:microsoft.com/office/officeart/2008/layout/VerticalCurvedList"/>
    <dgm:cxn modelId="{C0587872-1413-40D0-AE2B-B79C10D8415D}" type="presParOf" srcId="{D0882D72-27DE-4720-B7F6-18E7B6AF2050}" destId="{C956D72E-AB0A-486A-88F8-17287E77C9C0}" srcOrd="3" destOrd="0" presId="urn:microsoft.com/office/officeart/2008/layout/VerticalCurvedList"/>
    <dgm:cxn modelId="{D2FF09A9-C415-4A75-8532-C418D0749A29}" type="presParOf" srcId="{4DEE34CD-9E05-4EAE-892E-DCDFE68F18C2}" destId="{6E0B8608-9CAE-4B83-B0A5-3D7FDC6E258F}" srcOrd="1" destOrd="0" presId="urn:microsoft.com/office/officeart/2008/layout/VerticalCurvedList"/>
    <dgm:cxn modelId="{E107C3A9-F5B3-4970-87EB-D7ADD3F734FC}" type="presParOf" srcId="{4DEE34CD-9E05-4EAE-892E-DCDFE68F18C2}" destId="{7F31CEDD-5211-4547-8C06-32D406D2A2F9}" srcOrd="2" destOrd="0" presId="urn:microsoft.com/office/officeart/2008/layout/VerticalCurvedList"/>
    <dgm:cxn modelId="{B86F5192-EB4E-4C5F-9632-6A35381B1621}" type="presParOf" srcId="{7F31CEDD-5211-4547-8C06-32D406D2A2F9}" destId="{CBFD9BEF-2C29-47DC-A1E5-B34CEE2B2C9E}" srcOrd="0" destOrd="0" presId="urn:microsoft.com/office/officeart/2008/layout/VerticalCurvedList"/>
    <dgm:cxn modelId="{376297E9-4A4F-4907-BB67-E0105BA78B33}" type="presParOf" srcId="{4DEE34CD-9E05-4EAE-892E-DCDFE68F18C2}" destId="{8091B3EC-F3D9-4F4E-A795-EEAD0508367B}" srcOrd="3" destOrd="0" presId="urn:microsoft.com/office/officeart/2008/layout/VerticalCurvedList"/>
    <dgm:cxn modelId="{AB0D5575-A25D-4604-8A2B-197900523457}" type="presParOf" srcId="{4DEE34CD-9E05-4EAE-892E-DCDFE68F18C2}" destId="{57E70E6B-7E57-4E6D-B867-6ED9A7569E0C}" srcOrd="4" destOrd="0" presId="urn:microsoft.com/office/officeart/2008/layout/VerticalCurvedList"/>
    <dgm:cxn modelId="{C52E4F9B-EC86-4696-9AC3-BB8A02199546}" type="presParOf" srcId="{57E70E6B-7E57-4E6D-B867-6ED9A7569E0C}" destId="{1952247A-4821-407F-B013-EEEB39F88C78}" srcOrd="0" destOrd="0" presId="urn:microsoft.com/office/officeart/2008/layout/VerticalCurvedList"/>
    <dgm:cxn modelId="{36C7C056-B24F-4BB7-B449-F8F08CDDE161}" type="presParOf" srcId="{4DEE34CD-9E05-4EAE-892E-DCDFE68F18C2}" destId="{8EDBD1FC-5635-4256-9843-C4F21D5D2987}" srcOrd="5" destOrd="0" presId="urn:microsoft.com/office/officeart/2008/layout/VerticalCurvedList"/>
    <dgm:cxn modelId="{F224B8D6-53D8-4105-ABB4-16F618022FD4}" type="presParOf" srcId="{4DEE34CD-9E05-4EAE-892E-DCDFE68F18C2}" destId="{C676FEF8-FF84-479F-B110-DB12CCB468A2}" srcOrd="6" destOrd="0" presId="urn:microsoft.com/office/officeart/2008/layout/VerticalCurvedList"/>
    <dgm:cxn modelId="{F5D3DCA2-355C-442C-8827-D4281E85E0E5}" type="presParOf" srcId="{C676FEF8-FF84-479F-B110-DB12CCB468A2}" destId="{86FC79F2-DF18-487D-B562-E3BFD33701AF}" srcOrd="0" destOrd="0" presId="urn:microsoft.com/office/officeart/2008/layout/VerticalCurvedList"/>
    <dgm:cxn modelId="{FDD840FE-0512-4DAF-8441-390E22DD5B6B}" type="presParOf" srcId="{4DEE34CD-9E05-4EAE-892E-DCDFE68F18C2}" destId="{AE111450-2127-4B78-BB35-4B9C56F44C7A}" srcOrd="7" destOrd="0" presId="urn:microsoft.com/office/officeart/2008/layout/VerticalCurvedList"/>
    <dgm:cxn modelId="{8D033735-5D70-41BA-8F31-51B9996BFDD4}" type="presParOf" srcId="{4DEE34CD-9E05-4EAE-892E-DCDFE68F18C2}" destId="{C4DFD25E-FF3A-4F13-A836-3D78AEBBCC2E}" srcOrd="8" destOrd="0" presId="urn:microsoft.com/office/officeart/2008/layout/VerticalCurvedList"/>
    <dgm:cxn modelId="{174D551B-C928-4885-A787-7E4212DBCE46}" type="presParOf" srcId="{C4DFD25E-FF3A-4F13-A836-3D78AEBBCC2E}" destId="{0013BDED-379B-4FE3-86B6-E90587A69C4D}" srcOrd="0" destOrd="0" presId="urn:microsoft.com/office/officeart/2008/layout/VerticalCurvedList"/>
    <dgm:cxn modelId="{102CF33D-AECA-4919-BDEE-F335E8B8055C}" type="presParOf" srcId="{4DEE34CD-9E05-4EAE-892E-DCDFE68F18C2}" destId="{B19D4D3D-33F4-4595-BF14-EE5F19342D27}" srcOrd="9" destOrd="0" presId="urn:microsoft.com/office/officeart/2008/layout/VerticalCurvedList"/>
    <dgm:cxn modelId="{9D097B9B-0B67-4BEB-8273-16700F953733}" type="presParOf" srcId="{4DEE34CD-9E05-4EAE-892E-DCDFE68F18C2}" destId="{3A316139-F5BB-40BB-8B4B-5738C89D1FCB}" srcOrd="10" destOrd="0" presId="urn:microsoft.com/office/officeart/2008/layout/VerticalCurvedList"/>
    <dgm:cxn modelId="{D1AF8914-0A17-41DF-9D49-14C353C4105C}" type="presParOf" srcId="{3A316139-F5BB-40BB-8B4B-5738C89D1FCB}" destId="{0D3A8492-0C87-4824-9E26-EFD87C4A66A1}" srcOrd="0" destOrd="0" presId="urn:microsoft.com/office/officeart/2008/layout/VerticalCurvedList"/>
    <dgm:cxn modelId="{1DBD7FBE-352C-452D-9F82-2ADE2916015C}" type="presParOf" srcId="{4DEE34CD-9E05-4EAE-892E-DCDFE68F18C2}" destId="{4BF66FA4-D128-4B7F-8F0A-3AA21A070026}" srcOrd="11" destOrd="0" presId="urn:microsoft.com/office/officeart/2008/layout/VerticalCurvedList"/>
    <dgm:cxn modelId="{91ACFBD3-F749-41F9-8EB9-531056E23C9E}" type="presParOf" srcId="{4DEE34CD-9E05-4EAE-892E-DCDFE68F18C2}" destId="{EDA740CB-221E-4CA7-8AFF-A6D9FB3F456D}" srcOrd="12" destOrd="0" presId="urn:microsoft.com/office/officeart/2008/layout/VerticalCurvedList"/>
    <dgm:cxn modelId="{6563F90F-76ED-4623-80F5-36D4D70A8131}" type="presParOf" srcId="{EDA740CB-221E-4CA7-8AFF-A6D9FB3F456D}" destId="{D8FCDA30-7F6C-40CF-AE78-D3C2463B4408}" srcOrd="0" destOrd="0" presId="urn:microsoft.com/office/officeart/2008/layout/VerticalCurvedList"/>
    <dgm:cxn modelId="{F2BA22A1-E897-4A08-92B4-ABA2BFED9DFF}" type="presParOf" srcId="{4DEE34CD-9E05-4EAE-892E-DCDFE68F18C2}" destId="{85B66EBA-C045-44F4-B4FB-CC462CCF05EE}" srcOrd="13" destOrd="0" presId="urn:microsoft.com/office/officeart/2008/layout/VerticalCurvedList"/>
    <dgm:cxn modelId="{A1581E1C-CAED-4768-9576-DA27D359956D}" type="presParOf" srcId="{4DEE34CD-9E05-4EAE-892E-DCDFE68F18C2}" destId="{0C3BEF2C-4A44-41FC-85AF-B4342760539E}" srcOrd="14" destOrd="0" presId="urn:microsoft.com/office/officeart/2008/layout/VerticalCurvedList"/>
    <dgm:cxn modelId="{27D6CCFD-6E90-4940-9590-545E8BAC2D6F}" type="presParOf" srcId="{0C3BEF2C-4A44-41FC-85AF-B4342760539E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Components and Solver-Options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Discussion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921F6591-1D8E-4C78-9C71-07183601AF9C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Examples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B58861C-645C-4847-B21D-906A2E5155FF}" type="parTrans" cxnId="{C89C293A-5D55-483B-894D-AD674717E0F2}">
      <dgm:prSet/>
      <dgm:spPr/>
      <dgm:t>
        <a:bodyPr/>
        <a:lstStyle/>
        <a:p>
          <a:endParaRPr lang="de-DE"/>
        </a:p>
      </dgm:t>
    </dgm:pt>
    <dgm:pt modelId="{AE07DBDA-105A-4F10-8676-ABAFFF92E59C}" type="sibTrans" cxnId="{C89C293A-5D55-483B-894D-AD674717E0F2}">
      <dgm:prSet/>
      <dgm:spPr/>
      <dgm:t>
        <a:bodyPr/>
        <a:lstStyle/>
        <a:p>
          <a:endParaRPr lang="de-DE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Data requirements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7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7"/>
      <dgm:spPr/>
    </dgm:pt>
    <dgm:pt modelId="{C956D72E-AB0A-486A-88F8-17287E77C9C0}" type="pres">
      <dgm:prSet presAssocID="{B6813A49-D63D-4CB6-BD9E-8210BEF8732B}" presName="dstNode" presStyleLbl="node1" presStyleIdx="0" presStyleCnt="7"/>
      <dgm:spPr/>
    </dgm:pt>
    <dgm:pt modelId="{6E0B8608-9CAE-4B83-B0A5-3D7FDC6E258F}" type="pres">
      <dgm:prSet presAssocID="{AC45A8E1-22C5-4ED3-8B4C-E4A1538E11B7}" presName="text_1" presStyleLbl="node1" presStyleIdx="0" presStyleCnt="7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7"/>
      <dgm:spPr>
        <a:ln>
          <a:noFill/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7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7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7"/>
      <dgm:spPr>
        <a:ln>
          <a:noFill/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7"/>
      <dgm:spPr>
        <a:ln>
          <a:noFill/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7"/>
      <dgm:spPr/>
    </dgm:pt>
    <dgm:pt modelId="{4BF66FA4-D128-4B7F-8F0A-3AA21A070026}" type="pres">
      <dgm:prSet presAssocID="{921F6591-1D8E-4C78-9C71-07183601AF9C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DA740CB-221E-4CA7-8AFF-A6D9FB3F456D}" type="pres">
      <dgm:prSet presAssocID="{921F6591-1D8E-4C78-9C71-07183601AF9C}" presName="accent_6" presStyleCnt="0"/>
      <dgm:spPr/>
    </dgm:pt>
    <dgm:pt modelId="{D8FCDA30-7F6C-40CF-AE78-D3C2463B4408}" type="pres">
      <dgm:prSet presAssocID="{921F6591-1D8E-4C78-9C71-07183601AF9C}" presName="accentRepeatNode" presStyleLbl="solidFgAcc1" presStyleIdx="5" presStyleCnt="7"/>
      <dgm:spPr/>
    </dgm:pt>
    <dgm:pt modelId="{85B66EBA-C045-44F4-B4FB-CC462CCF05EE}" type="pres">
      <dgm:prSet presAssocID="{99B1E2E9-05C1-42CF-ADC7-707C5720F23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3BEF2C-4A44-41FC-85AF-B4342760539E}" type="pres">
      <dgm:prSet presAssocID="{99B1E2E9-05C1-42CF-ADC7-707C5720F23D}" presName="accent_7" presStyleCnt="0"/>
      <dgm:spPr/>
    </dgm:pt>
    <dgm:pt modelId="{789B16A4-6702-4D8A-8B3A-9A68C1617B77}" type="pres">
      <dgm:prSet presAssocID="{99B1E2E9-05C1-42CF-ADC7-707C5720F23D}" presName="accentRepeatNode" presStyleLbl="solidFgAcc1" presStyleIdx="6" presStyleCnt="7"/>
      <dgm:spPr>
        <a:ln>
          <a:noFill/>
        </a:ln>
      </dgm:spPr>
      <dgm:t>
        <a:bodyPr/>
        <a:lstStyle/>
        <a:p>
          <a:endParaRPr lang="de-DE"/>
        </a:p>
      </dgm:t>
    </dgm:pt>
  </dgm:ptLst>
  <dgm:cxnLst>
    <dgm:cxn modelId="{CDD47541-29DE-43F2-9E45-6515659CC596}" type="presOf" srcId="{110DCD61-7C94-40F4-98E1-A21CE67E7F0E}" destId="{100E8889-8820-4F40-BD92-5CA8010DB304}" srcOrd="0" destOrd="0" presId="urn:microsoft.com/office/officeart/2008/layout/VerticalCurvedList"/>
    <dgm:cxn modelId="{C1C08FD3-A294-4DC1-AECF-ADD609B0EFEB}" type="presOf" srcId="{49067E17-F831-467A-90C2-E023EAEECF50}" destId="{B19D4D3D-33F4-4595-BF14-EE5F19342D27}" srcOrd="0" destOrd="0" presId="urn:microsoft.com/office/officeart/2008/layout/VerticalCurvedList"/>
    <dgm:cxn modelId="{0BF94095-97C7-45C5-8677-7D4BEBF5CE41}" type="presOf" srcId="{D016C784-A624-4B5D-8D93-96F8437C6913}" destId="{AE111450-2127-4B78-BB35-4B9C56F44C7A}" srcOrd="0" destOrd="0" presId="urn:microsoft.com/office/officeart/2008/layout/VerticalCurvedList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F5B212D0-90BC-43D3-A49C-2861DD1D3D6E}" type="presOf" srcId="{A38D9F13-4DB4-4AA3-BDCE-F486F77FD89A}" destId="{8EDBD1FC-5635-4256-9843-C4F21D5D2987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C89C293A-5D55-483B-894D-AD674717E0F2}" srcId="{B6813A49-D63D-4CB6-BD9E-8210BEF8732B}" destId="{921F6591-1D8E-4C78-9C71-07183601AF9C}" srcOrd="5" destOrd="0" parTransId="{EB58861C-645C-4847-B21D-906A2E5155FF}" sibTransId="{AE07DBDA-105A-4F10-8676-ABAFFF92E59C}"/>
    <dgm:cxn modelId="{98B673E4-6896-421A-BF81-8FB4FDC3D957}" type="presOf" srcId="{921F6591-1D8E-4C78-9C71-07183601AF9C}" destId="{4BF66FA4-D128-4B7F-8F0A-3AA21A070026}" srcOrd="0" destOrd="0" presId="urn:microsoft.com/office/officeart/2008/layout/VerticalCurvedList"/>
    <dgm:cxn modelId="{0D9A1F3B-5D66-4DF4-AD02-33B98A134AAB}" type="presOf" srcId="{03DD70EB-6644-43E5-95A2-110AFC32452D}" destId="{8091B3EC-F3D9-4F4E-A795-EEAD0508367B}" srcOrd="0" destOrd="0" presId="urn:microsoft.com/office/officeart/2008/layout/VerticalCurvedList"/>
    <dgm:cxn modelId="{45C7E633-F15A-4185-8A84-34625D63EA30}" type="presOf" srcId="{AC45A8E1-22C5-4ED3-8B4C-E4A1538E11B7}" destId="{6E0B8608-9CAE-4B83-B0A5-3D7FDC6E258F}" srcOrd="0" destOrd="0" presId="urn:microsoft.com/office/officeart/2008/layout/VerticalCurvedList"/>
    <dgm:cxn modelId="{2BFB1F17-CF95-44D7-BCAE-3940EF28803A}" srcId="{B6813A49-D63D-4CB6-BD9E-8210BEF8732B}" destId="{99B1E2E9-05C1-42CF-ADC7-707C5720F23D}" srcOrd="6" destOrd="0" parTransId="{EF99E6A0-8AF9-4709-B90C-989D0DDE7636}" sibTransId="{01B7E39F-9E0C-46BD-8CE1-4F572EC20B84}"/>
    <dgm:cxn modelId="{DE8640DB-2781-4C2D-9437-CA0ED9D13F40}" type="presOf" srcId="{B6813A49-D63D-4CB6-BD9E-8210BEF8732B}" destId="{BC20CBC0-BDED-4852-95E4-D74383D57390}" srcOrd="0" destOrd="0" presId="urn:microsoft.com/office/officeart/2008/layout/VerticalCurvedList"/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694AC919-45F7-4EDB-8DB7-E786F83502CC}" type="presOf" srcId="{99B1E2E9-05C1-42CF-ADC7-707C5720F23D}" destId="{85B66EBA-C045-44F4-B4FB-CC462CCF05EE}" srcOrd="0" destOrd="0" presId="urn:microsoft.com/office/officeart/2008/layout/VerticalCurvedList"/>
    <dgm:cxn modelId="{65B50BC9-AC5C-4EA6-9710-B8EF127244B7}" type="presParOf" srcId="{BC20CBC0-BDED-4852-95E4-D74383D57390}" destId="{4DEE34CD-9E05-4EAE-892E-DCDFE68F18C2}" srcOrd="0" destOrd="0" presId="urn:microsoft.com/office/officeart/2008/layout/VerticalCurvedList"/>
    <dgm:cxn modelId="{8824196E-58BF-40FA-A064-27A55AE08624}" type="presParOf" srcId="{4DEE34CD-9E05-4EAE-892E-DCDFE68F18C2}" destId="{D0882D72-27DE-4720-B7F6-18E7B6AF2050}" srcOrd="0" destOrd="0" presId="urn:microsoft.com/office/officeart/2008/layout/VerticalCurvedList"/>
    <dgm:cxn modelId="{41D2C027-0D46-469C-94AD-64D7B1007971}" type="presParOf" srcId="{D0882D72-27DE-4720-B7F6-18E7B6AF2050}" destId="{0FA0DB12-2E83-47D1-9317-A5196229707F}" srcOrd="0" destOrd="0" presId="urn:microsoft.com/office/officeart/2008/layout/VerticalCurvedList"/>
    <dgm:cxn modelId="{8B9BC286-0D55-4D48-8ADC-E0EE6748D274}" type="presParOf" srcId="{D0882D72-27DE-4720-B7F6-18E7B6AF2050}" destId="{100E8889-8820-4F40-BD92-5CA8010DB304}" srcOrd="1" destOrd="0" presId="urn:microsoft.com/office/officeart/2008/layout/VerticalCurvedList"/>
    <dgm:cxn modelId="{1AB8B7BD-EA6B-4F57-B8C1-CC457B56283E}" type="presParOf" srcId="{D0882D72-27DE-4720-B7F6-18E7B6AF2050}" destId="{5D2F7B7E-4CBA-4AFE-B1BC-1294C2CED026}" srcOrd="2" destOrd="0" presId="urn:microsoft.com/office/officeart/2008/layout/VerticalCurvedList"/>
    <dgm:cxn modelId="{D1C6B758-0A53-40C3-872E-861B3E9A1E34}" type="presParOf" srcId="{D0882D72-27DE-4720-B7F6-18E7B6AF2050}" destId="{C956D72E-AB0A-486A-88F8-17287E77C9C0}" srcOrd="3" destOrd="0" presId="urn:microsoft.com/office/officeart/2008/layout/VerticalCurvedList"/>
    <dgm:cxn modelId="{268D0688-94A2-4193-BE9C-2C69D8CFDEAB}" type="presParOf" srcId="{4DEE34CD-9E05-4EAE-892E-DCDFE68F18C2}" destId="{6E0B8608-9CAE-4B83-B0A5-3D7FDC6E258F}" srcOrd="1" destOrd="0" presId="urn:microsoft.com/office/officeart/2008/layout/VerticalCurvedList"/>
    <dgm:cxn modelId="{C7A38A9D-9BCF-4FA5-8FCD-5AAB67C438C6}" type="presParOf" srcId="{4DEE34CD-9E05-4EAE-892E-DCDFE68F18C2}" destId="{7F31CEDD-5211-4547-8C06-32D406D2A2F9}" srcOrd="2" destOrd="0" presId="urn:microsoft.com/office/officeart/2008/layout/VerticalCurvedList"/>
    <dgm:cxn modelId="{D5245637-0B78-4D30-90A5-55EC31C239C2}" type="presParOf" srcId="{7F31CEDD-5211-4547-8C06-32D406D2A2F9}" destId="{CBFD9BEF-2C29-47DC-A1E5-B34CEE2B2C9E}" srcOrd="0" destOrd="0" presId="urn:microsoft.com/office/officeart/2008/layout/VerticalCurvedList"/>
    <dgm:cxn modelId="{342E571A-2241-44F3-AB52-4A06EDB79D1B}" type="presParOf" srcId="{4DEE34CD-9E05-4EAE-892E-DCDFE68F18C2}" destId="{8091B3EC-F3D9-4F4E-A795-EEAD0508367B}" srcOrd="3" destOrd="0" presId="urn:microsoft.com/office/officeart/2008/layout/VerticalCurvedList"/>
    <dgm:cxn modelId="{6962A980-0C9F-48AA-8E49-AC919E7959E8}" type="presParOf" srcId="{4DEE34CD-9E05-4EAE-892E-DCDFE68F18C2}" destId="{57E70E6B-7E57-4E6D-B867-6ED9A7569E0C}" srcOrd="4" destOrd="0" presId="urn:microsoft.com/office/officeart/2008/layout/VerticalCurvedList"/>
    <dgm:cxn modelId="{71AC9482-CB70-4463-B15B-055E1879D8C2}" type="presParOf" srcId="{57E70E6B-7E57-4E6D-B867-6ED9A7569E0C}" destId="{1952247A-4821-407F-B013-EEEB39F88C78}" srcOrd="0" destOrd="0" presId="urn:microsoft.com/office/officeart/2008/layout/VerticalCurvedList"/>
    <dgm:cxn modelId="{9A161C9D-765D-4E1D-9C4D-A3432D229561}" type="presParOf" srcId="{4DEE34CD-9E05-4EAE-892E-DCDFE68F18C2}" destId="{8EDBD1FC-5635-4256-9843-C4F21D5D2987}" srcOrd="5" destOrd="0" presId="urn:microsoft.com/office/officeart/2008/layout/VerticalCurvedList"/>
    <dgm:cxn modelId="{6C7026D1-75E3-46BB-B746-7BDC68301E6E}" type="presParOf" srcId="{4DEE34CD-9E05-4EAE-892E-DCDFE68F18C2}" destId="{C676FEF8-FF84-479F-B110-DB12CCB468A2}" srcOrd="6" destOrd="0" presId="urn:microsoft.com/office/officeart/2008/layout/VerticalCurvedList"/>
    <dgm:cxn modelId="{F2C229BD-C683-46D9-8E68-B0D40970CCB0}" type="presParOf" srcId="{C676FEF8-FF84-479F-B110-DB12CCB468A2}" destId="{86FC79F2-DF18-487D-B562-E3BFD33701AF}" srcOrd="0" destOrd="0" presId="urn:microsoft.com/office/officeart/2008/layout/VerticalCurvedList"/>
    <dgm:cxn modelId="{9803B7F5-FF30-4810-97B0-0A2B041CDD19}" type="presParOf" srcId="{4DEE34CD-9E05-4EAE-892E-DCDFE68F18C2}" destId="{AE111450-2127-4B78-BB35-4B9C56F44C7A}" srcOrd="7" destOrd="0" presId="urn:microsoft.com/office/officeart/2008/layout/VerticalCurvedList"/>
    <dgm:cxn modelId="{103663CF-90EF-4CEE-A19C-A3A437A84D0E}" type="presParOf" srcId="{4DEE34CD-9E05-4EAE-892E-DCDFE68F18C2}" destId="{C4DFD25E-FF3A-4F13-A836-3D78AEBBCC2E}" srcOrd="8" destOrd="0" presId="urn:microsoft.com/office/officeart/2008/layout/VerticalCurvedList"/>
    <dgm:cxn modelId="{98FA7D0F-7259-473B-BC37-3D5698064B40}" type="presParOf" srcId="{C4DFD25E-FF3A-4F13-A836-3D78AEBBCC2E}" destId="{0013BDED-379B-4FE3-86B6-E90587A69C4D}" srcOrd="0" destOrd="0" presId="urn:microsoft.com/office/officeart/2008/layout/VerticalCurvedList"/>
    <dgm:cxn modelId="{ADF0C95F-A6F0-4F98-AA69-903B65806857}" type="presParOf" srcId="{4DEE34CD-9E05-4EAE-892E-DCDFE68F18C2}" destId="{B19D4D3D-33F4-4595-BF14-EE5F19342D27}" srcOrd="9" destOrd="0" presId="urn:microsoft.com/office/officeart/2008/layout/VerticalCurvedList"/>
    <dgm:cxn modelId="{243E5245-9714-4F89-9ECB-A9530E3D3CD8}" type="presParOf" srcId="{4DEE34CD-9E05-4EAE-892E-DCDFE68F18C2}" destId="{3A316139-F5BB-40BB-8B4B-5738C89D1FCB}" srcOrd="10" destOrd="0" presId="urn:microsoft.com/office/officeart/2008/layout/VerticalCurvedList"/>
    <dgm:cxn modelId="{F09C3FAD-A508-4F6D-B8B9-673816C42BF0}" type="presParOf" srcId="{3A316139-F5BB-40BB-8B4B-5738C89D1FCB}" destId="{0D3A8492-0C87-4824-9E26-EFD87C4A66A1}" srcOrd="0" destOrd="0" presId="urn:microsoft.com/office/officeart/2008/layout/VerticalCurvedList"/>
    <dgm:cxn modelId="{52FFA6D3-9982-4510-9B22-38F317EC5299}" type="presParOf" srcId="{4DEE34CD-9E05-4EAE-892E-DCDFE68F18C2}" destId="{4BF66FA4-D128-4B7F-8F0A-3AA21A070026}" srcOrd="11" destOrd="0" presId="urn:microsoft.com/office/officeart/2008/layout/VerticalCurvedList"/>
    <dgm:cxn modelId="{655FC431-7947-4BDE-90BE-27C79988C5AF}" type="presParOf" srcId="{4DEE34CD-9E05-4EAE-892E-DCDFE68F18C2}" destId="{EDA740CB-221E-4CA7-8AFF-A6D9FB3F456D}" srcOrd="12" destOrd="0" presId="urn:microsoft.com/office/officeart/2008/layout/VerticalCurvedList"/>
    <dgm:cxn modelId="{B723F8A4-8641-4CA1-A75C-6328B604B958}" type="presParOf" srcId="{EDA740CB-221E-4CA7-8AFF-A6D9FB3F456D}" destId="{D8FCDA30-7F6C-40CF-AE78-D3C2463B4408}" srcOrd="0" destOrd="0" presId="urn:microsoft.com/office/officeart/2008/layout/VerticalCurvedList"/>
    <dgm:cxn modelId="{C40B7857-B062-40BE-9E0F-61935D57DBB7}" type="presParOf" srcId="{4DEE34CD-9E05-4EAE-892E-DCDFE68F18C2}" destId="{85B66EBA-C045-44F4-B4FB-CC462CCF05EE}" srcOrd="13" destOrd="0" presId="urn:microsoft.com/office/officeart/2008/layout/VerticalCurvedList"/>
    <dgm:cxn modelId="{574F16CB-A52F-44E9-9A06-AC17A0130677}" type="presParOf" srcId="{4DEE34CD-9E05-4EAE-892E-DCDFE68F18C2}" destId="{0C3BEF2C-4A44-41FC-85AF-B4342760539E}" srcOrd="14" destOrd="0" presId="urn:microsoft.com/office/officeart/2008/layout/VerticalCurvedList"/>
    <dgm:cxn modelId="{10E21445-57B6-4CC0-B515-D37280CCE9EE}" type="presParOf" srcId="{0C3BEF2C-4A44-41FC-85AF-B4342760539E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Components and Solver-Options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Discussion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921F6591-1D8E-4C78-9C71-07183601AF9C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Examples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B58861C-645C-4847-B21D-906A2E5155FF}" type="parTrans" cxnId="{C89C293A-5D55-483B-894D-AD674717E0F2}">
      <dgm:prSet/>
      <dgm:spPr/>
      <dgm:t>
        <a:bodyPr/>
        <a:lstStyle/>
        <a:p>
          <a:endParaRPr lang="de-DE"/>
        </a:p>
      </dgm:t>
    </dgm:pt>
    <dgm:pt modelId="{AE07DBDA-105A-4F10-8676-ABAFFF92E59C}" type="sibTrans" cxnId="{C89C293A-5D55-483B-894D-AD674717E0F2}">
      <dgm:prSet/>
      <dgm:spPr/>
      <dgm:t>
        <a:bodyPr/>
        <a:lstStyle/>
        <a:p>
          <a:endParaRPr lang="de-DE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Data requirements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7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7"/>
      <dgm:spPr/>
    </dgm:pt>
    <dgm:pt modelId="{C956D72E-AB0A-486A-88F8-17287E77C9C0}" type="pres">
      <dgm:prSet presAssocID="{B6813A49-D63D-4CB6-BD9E-8210BEF8732B}" presName="dstNode" presStyleLbl="node1" presStyleIdx="0" presStyleCnt="7"/>
      <dgm:spPr/>
    </dgm:pt>
    <dgm:pt modelId="{6E0B8608-9CAE-4B83-B0A5-3D7FDC6E258F}" type="pres">
      <dgm:prSet presAssocID="{AC45A8E1-22C5-4ED3-8B4C-E4A1538E11B7}" presName="text_1" presStyleLbl="node1" presStyleIdx="0" presStyleCnt="7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7"/>
      <dgm:spPr>
        <a:ln>
          <a:noFill/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7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7"/>
      <dgm:spPr>
        <a:ln>
          <a:noFill/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7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7"/>
      <dgm:spPr>
        <a:ln>
          <a:noFill/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7"/>
      <dgm:spPr/>
    </dgm:pt>
    <dgm:pt modelId="{4BF66FA4-D128-4B7F-8F0A-3AA21A070026}" type="pres">
      <dgm:prSet presAssocID="{921F6591-1D8E-4C78-9C71-07183601AF9C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DA740CB-221E-4CA7-8AFF-A6D9FB3F456D}" type="pres">
      <dgm:prSet presAssocID="{921F6591-1D8E-4C78-9C71-07183601AF9C}" presName="accent_6" presStyleCnt="0"/>
      <dgm:spPr/>
    </dgm:pt>
    <dgm:pt modelId="{D8FCDA30-7F6C-40CF-AE78-D3C2463B4408}" type="pres">
      <dgm:prSet presAssocID="{921F6591-1D8E-4C78-9C71-07183601AF9C}" presName="accentRepeatNode" presStyleLbl="solidFgAcc1" presStyleIdx="5" presStyleCnt="7"/>
      <dgm:spPr/>
    </dgm:pt>
    <dgm:pt modelId="{85B66EBA-C045-44F4-B4FB-CC462CCF05EE}" type="pres">
      <dgm:prSet presAssocID="{99B1E2E9-05C1-42CF-ADC7-707C5720F23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3BEF2C-4A44-41FC-85AF-B4342760539E}" type="pres">
      <dgm:prSet presAssocID="{99B1E2E9-05C1-42CF-ADC7-707C5720F23D}" presName="accent_7" presStyleCnt="0"/>
      <dgm:spPr/>
    </dgm:pt>
    <dgm:pt modelId="{789B16A4-6702-4D8A-8B3A-9A68C1617B77}" type="pres">
      <dgm:prSet presAssocID="{99B1E2E9-05C1-42CF-ADC7-707C5720F23D}" presName="accentRepeatNode" presStyleLbl="solidFgAcc1" presStyleIdx="6" presStyleCnt="7"/>
      <dgm:spPr>
        <a:ln>
          <a:noFill/>
        </a:ln>
      </dgm:spPr>
      <dgm:t>
        <a:bodyPr/>
        <a:lstStyle/>
        <a:p>
          <a:endParaRPr lang="de-DE"/>
        </a:p>
      </dgm:t>
    </dgm:pt>
  </dgm:ptLst>
  <dgm:cxnLst>
    <dgm:cxn modelId="{10A9A85B-210D-4E02-9EAD-A2AF095768EA}" type="presOf" srcId="{D016C784-A624-4B5D-8D93-96F8437C6913}" destId="{AE111450-2127-4B78-BB35-4B9C56F44C7A}" srcOrd="0" destOrd="0" presId="urn:microsoft.com/office/officeart/2008/layout/VerticalCurvedList"/>
    <dgm:cxn modelId="{0C82B8CF-8F73-4354-829C-BE72576CFCF5}" type="presOf" srcId="{A38D9F13-4DB4-4AA3-BDCE-F486F77FD89A}" destId="{8EDBD1FC-5635-4256-9843-C4F21D5D2987}" srcOrd="0" destOrd="0" presId="urn:microsoft.com/office/officeart/2008/layout/VerticalCurvedList"/>
    <dgm:cxn modelId="{041BBF37-0E6C-4F6D-B933-9045CFFD95C5}" type="presOf" srcId="{99B1E2E9-05C1-42CF-ADC7-707C5720F23D}" destId="{85B66EBA-C045-44F4-B4FB-CC462CCF05EE}" srcOrd="0" destOrd="0" presId="urn:microsoft.com/office/officeart/2008/layout/VerticalCurvedList"/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5A65D08B-4610-453F-AD2F-25F8E58F1ECC}" type="presOf" srcId="{49067E17-F831-467A-90C2-E023EAEECF50}" destId="{B19D4D3D-33F4-4595-BF14-EE5F19342D27}" srcOrd="0" destOrd="0" presId="urn:microsoft.com/office/officeart/2008/layout/VerticalCurvedList"/>
    <dgm:cxn modelId="{E9AA8E12-BD13-4CD0-947F-3FFF0867136C}" type="presOf" srcId="{03DD70EB-6644-43E5-95A2-110AFC32452D}" destId="{8091B3EC-F3D9-4F4E-A795-EEAD0508367B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DDB9B51E-98A1-4103-AD3D-0C7A85D1B981}" type="presOf" srcId="{B6813A49-D63D-4CB6-BD9E-8210BEF8732B}" destId="{BC20CBC0-BDED-4852-95E4-D74383D57390}" srcOrd="0" destOrd="0" presId="urn:microsoft.com/office/officeart/2008/layout/VerticalCurvedList"/>
    <dgm:cxn modelId="{1B59D860-23E8-443C-9358-E5FCA03CC5D7}" type="presOf" srcId="{110DCD61-7C94-40F4-98E1-A21CE67E7F0E}" destId="{100E8889-8820-4F40-BD92-5CA8010DB304}" srcOrd="0" destOrd="0" presId="urn:microsoft.com/office/officeart/2008/layout/VerticalCurvedList"/>
    <dgm:cxn modelId="{2BFB1F17-CF95-44D7-BCAE-3940EF28803A}" srcId="{B6813A49-D63D-4CB6-BD9E-8210BEF8732B}" destId="{99B1E2E9-05C1-42CF-ADC7-707C5720F23D}" srcOrd="6" destOrd="0" parTransId="{EF99E6A0-8AF9-4709-B90C-989D0DDE7636}" sibTransId="{01B7E39F-9E0C-46BD-8CE1-4F572EC20B84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C89C293A-5D55-483B-894D-AD674717E0F2}" srcId="{B6813A49-D63D-4CB6-BD9E-8210BEF8732B}" destId="{921F6591-1D8E-4C78-9C71-07183601AF9C}" srcOrd="5" destOrd="0" parTransId="{EB58861C-645C-4847-B21D-906A2E5155FF}" sibTransId="{AE07DBDA-105A-4F10-8676-ABAFFF92E59C}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34AE668A-A9AF-4EF0-9D91-913542151A0D}" type="presOf" srcId="{AC45A8E1-22C5-4ED3-8B4C-E4A1538E11B7}" destId="{6E0B8608-9CAE-4B83-B0A5-3D7FDC6E258F}" srcOrd="0" destOrd="0" presId="urn:microsoft.com/office/officeart/2008/layout/VerticalCurvedList"/>
    <dgm:cxn modelId="{5B89D8B5-3EA2-4F08-AFD3-21C7441C6932}" type="presOf" srcId="{921F6591-1D8E-4C78-9C71-07183601AF9C}" destId="{4BF66FA4-D128-4B7F-8F0A-3AA21A070026}" srcOrd="0" destOrd="0" presId="urn:microsoft.com/office/officeart/2008/layout/VerticalCurvedList"/>
    <dgm:cxn modelId="{74E70E01-C882-413C-8D98-DB2071342D37}" type="presParOf" srcId="{BC20CBC0-BDED-4852-95E4-D74383D57390}" destId="{4DEE34CD-9E05-4EAE-892E-DCDFE68F18C2}" srcOrd="0" destOrd="0" presId="urn:microsoft.com/office/officeart/2008/layout/VerticalCurvedList"/>
    <dgm:cxn modelId="{222749FA-4937-4935-8910-38938B430121}" type="presParOf" srcId="{4DEE34CD-9E05-4EAE-892E-DCDFE68F18C2}" destId="{D0882D72-27DE-4720-B7F6-18E7B6AF2050}" srcOrd="0" destOrd="0" presId="urn:microsoft.com/office/officeart/2008/layout/VerticalCurvedList"/>
    <dgm:cxn modelId="{C1BDBF67-C23F-407F-BFDB-DCC2CEAF62F2}" type="presParOf" srcId="{D0882D72-27DE-4720-B7F6-18E7B6AF2050}" destId="{0FA0DB12-2E83-47D1-9317-A5196229707F}" srcOrd="0" destOrd="0" presId="urn:microsoft.com/office/officeart/2008/layout/VerticalCurvedList"/>
    <dgm:cxn modelId="{B9344EA1-710D-4115-9952-E7D0C94A8C0B}" type="presParOf" srcId="{D0882D72-27DE-4720-B7F6-18E7B6AF2050}" destId="{100E8889-8820-4F40-BD92-5CA8010DB304}" srcOrd="1" destOrd="0" presId="urn:microsoft.com/office/officeart/2008/layout/VerticalCurvedList"/>
    <dgm:cxn modelId="{6C659E90-EC59-4B28-AA10-C65247CFF039}" type="presParOf" srcId="{D0882D72-27DE-4720-B7F6-18E7B6AF2050}" destId="{5D2F7B7E-4CBA-4AFE-B1BC-1294C2CED026}" srcOrd="2" destOrd="0" presId="urn:microsoft.com/office/officeart/2008/layout/VerticalCurvedList"/>
    <dgm:cxn modelId="{6993C27A-59AA-4FF3-B221-B3C999E92348}" type="presParOf" srcId="{D0882D72-27DE-4720-B7F6-18E7B6AF2050}" destId="{C956D72E-AB0A-486A-88F8-17287E77C9C0}" srcOrd="3" destOrd="0" presId="urn:microsoft.com/office/officeart/2008/layout/VerticalCurvedList"/>
    <dgm:cxn modelId="{37F780A1-8D9A-42F6-9029-79FDDF9993C2}" type="presParOf" srcId="{4DEE34CD-9E05-4EAE-892E-DCDFE68F18C2}" destId="{6E0B8608-9CAE-4B83-B0A5-3D7FDC6E258F}" srcOrd="1" destOrd="0" presId="urn:microsoft.com/office/officeart/2008/layout/VerticalCurvedList"/>
    <dgm:cxn modelId="{09DC85A7-9FBD-4EBF-917A-C665A41FBC44}" type="presParOf" srcId="{4DEE34CD-9E05-4EAE-892E-DCDFE68F18C2}" destId="{7F31CEDD-5211-4547-8C06-32D406D2A2F9}" srcOrd="2" destOrd="0" presId="urn:microsoft.com/office/officeart/2008/layout/VerticalCurvedList"/>
    <dgm:cxn modelId="{94754C39-F01A-49C2-9160-AB33690EAF14}" type="presParOf" srcId="{7F31CEDD-5211-4547-8C06-32D406D2A2F9}" destId="{CBFD9BEF-2C29-47DC-A1E5-B34CEE2B2C9E}" srcOrd="0" destOrd="0" presId="urn:microsoft.com/office/officeart/2008/layout/VerticalCurvedList"/>
    <dgm:cxn modelId="{58C0215D-6256-4D76-8F08-2814B4E9C17C}" type="presParOf" srcId="{4DEE34CD-9E05-4EAE-892E-DCDFE68F18C2}" destId="{8091B3EC-F3D9-4F4E-A795-EEAD0508367B}" srcOrd="3" destOrd="0" presId="urn:microsoft.com/office/officeart/2008/layout/VerticalCurvedList"/>
    <dgm:cxn modelId="{F7F6E0DC-325A-4D00-B278-D19CDC8C21E4}" type="presParOf" srcId="{4DEE34CD-9E05-4EAE-892E-DCDFE68F18C2}" destId="{57E70E6B-7E57-4E6D-B867-6ED9A7569E0C}" srcOrd="4" destOrd="0" presId="urn:microsoft.com/office/officeart/2008/layout/VerticalCurvedList"/>
    <dgm:cxn modelId="{DDC63340-67D4-4E79-B370-2733806C6723}" type="presParOf" srcId="{57E70E6B-7E57-4E6D-B867-6ED9A7569E0C}" destId="{1952247A-4821-407F-B013-EEEB39F88C78}" srcOrd="0" destOrd="0" presId="urn:microsoft.com/office/officeart/2008/layout/VerticalCurvedList"/>
    <dgm:cxn modelId="{68337768-DF5C-4412-A85B-B609AE4D2F9E}" type="presParOf" srcId="{4DEE34CD-9E05-4EAE-892E-DCDFE68F18C2}" destId="{8EDBD1FC-5635-4256-9843-C4F21D5D2987}" srcOrd="5" destOrd="0" presId="urn:microsoft.com/office/officeart/2008/layout/VerticalCurvedList"/>
    <dgm:cxn modelId="{E350B4C0-6CF4-4CFC-A94D-CDBC02E882EA}" type="presParOf" srcId="{4DEE34CD-9E05-4EAE-892E-DCDFE68F18C2}" destId="{C676FEF8-FF84-479F-B110-DB12CCB468A2}" srcOrd="6" destOrd="0" presId="urn:microsoft.com/office/officeart/2008/layout/VerticalCurvedList"/>
    <dgm:cxn modelId="{7F1604AD-9946-4A61-B6FB-9B11BFFC265B}" type="presParOf" srcId="{C676FEF8-FF84-479F-B110-DB12CCB468A2}" destId="{86FC79F2-DF18-487D-B562-E3BFD33701AF}" srcOrd="0" destOrd="0" presId="urn:microsoft.com/office/officeart/2008/layout/VerticalCurvedList"/>
    <dgm:cxn modelId="{74DC9B6A-FBDA-4C7C-9B2B-F8C0734C5184}" type="presParOf" srcId="{4DEE34CD-9E05-4EAE-892E-DCDFE68F18C2}" destId="{AE111450-2127-4B78-BB35-4B9C56F44C7A}" srcOrd="7" destOrd="0" presId="urn:microsoft.com/office/officeart/2008/layout/VerticalCurvedList"/>
    <dgm:cxn modelId="{4E662CD8-7D05-4911-ACB4-75C2BE01ECDC}" type="presParOf" srcId="{4DEE34CD-9E05-4EAE-892E-DCDFE68F18C2}" destId="{C4DFD25E-FF3A-4F13-A836-3D78AEBBCC2E}" srcOrd="8" destOrd="0" presId="urn:microsoft.com/office/officeart/2008/layout/VerticalCurvedList"/>
    <dgm:cxn modelId="{0E315A53-D320-46DF-9945-727D49121A83}" type="presParOf" srcId="{C4DFD25E-FF3A-4F13-A836-3D78AEBBCC2E}" destId="{0013BDED-379B-4FE3-86B6-E90587A69C4D}" srcOrd="0" destOrd="0" presId="urn:microsoft.com/office/officeart/2008/layout/VerticalCurvedList"/>
    <dgm:cxn modelId="{CAE6DCCB-2871-45CC-9BB3-184DD77C064C}" type="presParOf" srcId="{4DEE34CD-9E05-4EAE-892E-DCDFE68F18C2}" destId="{B19D4D3D-33F4-4595-BF14-EE5F19342D27}" srcOrd="9" destOrd="0" presId="urn:microsoft.com/office/officeart/2008/layout/VerticalCurvedList"/>
    <dgm:cxn modelId="{2D1324EF-F8D5-40C2-8F8C-D366191C9BE0}" type="presParOf" srcId="{4DEE34CD-9E05-4EAE-892E-DCDFE68F18C2}" destId="{3A316139-F5BB-40BB-8B4B-5738C89D1FCB}" srcOrd="10" destOrd="0" presId="urn:microsoft.com/office/officeart/2008/layout/VerticalCurvedList"/>
    <dgm:cxn modelId="{77D06C34-D840-49F7-8AC2-B859D2E078DC}" type="presParOf" srcId="{3A316139-F5BB-40BB-8B4B-5738C89D1FCB}" destId="{0D3A8492-0C87-4824-9E26-EFD87C4A66A1}" srcOrd="0" destOrd="0" presId="urn:microsoft.com/office/officeart/2008/layout/VerticalCurvedList"/>
    <dgm:cxn modelId="{D171C531-4E31-462C-97A1-F004174429DD}" type="presParOf" srcId="{4DEE34CD-9E05-4EAE-892E-DCDFE68F18C2}" destId="{4BF66FA4-D128-4B7F-8F0A-3AA21A070026}" srcOrd="11" destOrd="0" presId="urn:microsoft.com/office/officeart/2008/layout/VerticalCurvedList"/>
    <dgm:cxn modelId="{9BC847BB-9D55-4375-8742-A5197EB3C011}" type="presParOf" srcId="{4DEE34CD-9E05-4EAE-892E-DCDFE68F18C2}" destId="{EDA740CB-221E-4CA7-8AFF-A6D9FB3F456D}" srcOrd="12" destOrd="0" presId="urn:microsoft.com/office/officeart/2008/layout/VerticalCurvedList"/>
    <dgm:cxn modelId="{71840F3B-4C54-43BC-8561-2CB394753148}" type="presParOf" srcId="{EDA740CB-221E-4CA7-8AFF-A6D9FB3F456D}" destId="{D8FCDA30-7F6C-40CF-AE78-D3C2463B4408}" srcOrd="0" destOrd="0" presId="urn:microsoft.com/office/officeart/2008/layout/VerticalCurvedList"/>
    <dgm:cxn modelId="{4DFB3143-C050-46FF-AC5A-7213DD1A6DF4}" type="presParOf" srcId="{4DEE34CD-9E05-4EAE-892E-DCDFE68F18C2}" destId="{85B66EBA-C045-44F4-B4FB-CC462CCF05EE}" srcOrd="13" destOrd="0" presId="urn:microsoft.com/office/officeart/2008/layout/VerticalCurvedList"/>
    <dgm:cxn modelId="{53592EEE-7FA9-4814-9AEB-0F08490561D9}" type="presParOf" srcId="{4DEE34CD-9E05-4EAE-892E-DCDFE68F18C2}" destId="{0C3BEF2C-4A44-41FC-85AF-B4342760539E}" srcOrd="14" destOrd="0" presId="urn:microsoft.com/office/officeart/2008/layout/VerticalCurvedList"/>
    <dgm:cxn modelId="{4250505A-12C6-4869-BD8B-B81555CFD882}" type="presParOf" srcId="{0C3BEF2C-4A44-41FC-85AF-B4342760539E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Components and Solver-Options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Discussion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921F6591-1D8E-4C78-9C71-07183601AF9C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Examples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B58861C-645C-4847-B21D-906A2E5155FF}" type="parTrans" cxnId="{C89C293A-5D55-483B-894D-AD674717E0F2}">
      <dgm:prSet/>
      <dgm:spPr/>
      <dgm:t>
        <a:bodyPr/>
        <a:lstStyle/>
        <a:p>
          <a:endParaRPr lang="de-DE"/>
        </a:p>
      </dgm:t>
    </dgm:pt>
    <dgm:pt modelId="{AE07DBDA-105A-4F10-8676-ABAFFF92E59C}" type="sibTrans" cxnId="{C89C293A-5D55-483B-894D-AD674717E0F2}">
      <dgm:prSet/>
      <dgm:spPr/>
      <dgm:t>
        <a:bodyPr/>
        <a:lstStyle/>
        <a:p>
          <a:endParaRPr lang="de-DE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Data requirements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7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7"/>
      <dgm:spPr/>
    </dgm:pt>
    <dgm:pt modelId="{C956D72E-AB0A-486A-88F8-17287E77C9C0}" type="pres">
      <dgm:prSet presAssocID="{B6813A49-D63D-4CB6-BD9E-8210BEF8732B}" presName="dstNode" presStyleLbl="node1" presStyleIdx="0" presStyleCnt="7"/>
      <dgm:spPr/>
    </dgm:pt>
    <dgm:pt modelId="{6E0B8608-9CAE-4B83-B0A5-3D7FDC6E258F}" type="pres">
      <dgm:prSet presAssocID="{AC45A8E1-22C5-4ED3-8B4C-E4A1538E11B7}" presName="text_1" presStyleLbl="node1" presStyleIdx="0" presStyleCnt="7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7"/>
      <dgm:spPr>
        <a:ln>
          <a:noFill/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7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7"/>
      <dgm:spPr>
        <a:ln>
          <a:noFill/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7"/>
      <dgm:spPr>
        <a:ln>
          <a:noFill/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7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7"/>
      <dgm:spPr/>
    </dgm:pt>
    <dgm:pt modelId="{4BF66FA4-D128-4B7F-8F0A-3AA21A070026}" type="pres">
      <dgm:prSet presAssocID="{921F6591-1D8E-4C78-9C71-07183601AF9C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DA740CB-221E-4CA7-8AFF-A6D9FB3F456D}" type="pres">
      <dgm:prSet presAssocID="{921F6591-1D8E-4C78-9C71-07183601AF9C}" presName="accent_6" presStyleCnt="0"/>
      <dgm:spPr/>
    </dgm:pt>
    <dgm:pt modelId="{D8FCDA30-7F6C-40CF-AE78-D3C2463B4408}" type="pres">
      <dgm:prSet presAssocID="{921F6591-1D8E-4C78-9C71-07183601AF9C}" presName="accentRepeatNode" presStyleLbl="solidFgAcc1" presStyleIdx="5" presStyleCnt="7"/>
      <dgm:spPr/>
    </dgm:pt>
    <dgm:pt modelId="{85B66EBA-C045-44F4-B4FB-CC462CCF05EE}" type="pres">
      <dgm:prSet presAssocID="{99B1E2E9-05C1-42CF-ADC7-707C5720F23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3BEF2C-4A44-41FC-85AF-B4342760539E}" type="pres">
      <dgm:prSet presAssocID="{99B1E2E9-05C1-42CF-ADC7-707C5720F23D}" presName="accent_7" presStyleCnt="0"/>
      <dgm:spPr/>
    </dgm:pt>
    <dgm:pt modelId="{789B16A4-6702-4D8A-8B3A-9A68C1617B77}" type="pres">
      <dgm:prSet presAssocID="{99B1E2E9-05C1-42CF-ADC7-707C5720F23D}" presName="accentRepeatNode" presStyleLbl="solidFgAcc1" presStyleIdx="6" presStyleCnt="7"/>
      <dgm:spPr>
        <a:ln>
          <a:noFill/>
        </a:ln>
      </dgm:spPr>
      <dgm:t>
        <a:bodyPr/>
        <a:lstStyle/>
        <a:p>
          <a:endParaRPr lang="de-DE"/>
        </a:p>
      </dgm:t>
    </dgm:pt>
  </dgm:ptLst>
  <dgm:cxnLst>
    <dgm:cxn modelId="{9DE5235A-A211-4997-AC69-BA9DBBE4F238}" type="presOf" srcId="{AC45A8E1-22C5-4ED3-8B4C-E4A1538E11B7}" destId="{6E0B8608-9CAE-4B83-B0A5-3D7FDC6E258F}" srcOrd="0" destOrd="0" presId="urn:microsoft.com/office/officeart/2008/layout/VerticalCurvedList"/>
    <dgm:cxn modelId="{2F26EA77-721E-4C3B-B1AC-00690C18C94B}" type="presOf" srcId="{110DCD61-7C94-40F4-98E1-A21CE67E7F0E}" destId="{100E8889-8820-4F40-BD92-5CA8010DB304}" srcOrd="0" destOrd="0" presId="urn:microsoft.com/office/officeart/2008/layout/VerticalCurvedList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8045684A-CE53-4D76-94C2-D42D81541D51}" type="presOf" srcId="{A38D9F13-4DB4-4AA3-BDCE-F486F77FD89A}" destId="{8EDBD1FC-5635-4256-9843-C4F21D5D2987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C89C293A-5D55-483B-894D-AD674717E0F2}" srcId="{B6813A49-D63D-4CB6-BD9E-8210BEF8732B}" destId="{921F6591-1D8E-4C78-9C71-07183601AF9C}" srcOrd="5" destOrd="0" parTransId="{EB58861C-645C-4847-B21D-906A2E5155FF}" sibTransId="{AE07DBDA-105A-4F10-8676-ABAFFF92E59C}"/>
    <dgm:cxn modelId="{9BBDEED0-1CFF-4E07-AD7C-ED4EA4D5C9B4}" type="presOf" srcId="{921F6591-1D8E-4C78-9C71-07183601AF9C}" destId="{4BF66FA4-D128-4B7F-8F0A-3AA21A070026}" srcOrd="0" destOrd="0" presId="urn:microsoft.com/office/officeart/2008/layout/VerticalCurvedList"/>
    <dgm:cxn modelId="{F5FFE3F1-CFB6-4FE8-859C-B70E46204D7A}" type="presOf" srcId="{03DD70EB-6644-43E5-95A2-110AFC32452D}" destId="{8091B3EC-F3D9-4F4E-A795-EEAD0508367B}" srcOrd="0" destOrd="0" presId="urn:microsoft.com/office/officeart/2008/layout/VerticalCurvedList"/>
    <dgm:cxn modelId="{D931A0FC-D47A-4E72-AF99-B0CB00A91620}" type="presOf" srcId="{49067E17-F831-467A-90C2-E023EAEECF50}" destId="{B19D4D3D-33F4-4595-BF14-EE5F19342D27}" srcOrd="0" destOrd="0" presId="urn:microsoft.com/office/officeart/2008/layout/VerticalCurvedList"/>
    <dgm:cxn modelId="{1A561D1A-51FA-44AF-99DA-E31C9A7E4E09}" type="presOf" srcId="{99B1E2E9-05C1-42CF-ADC7-707C5720F23D}" destId="{85B66EBA-C045-44F4-B4FB-CC462CCF05EE}" srcOrd="0" destOrd="0" presId="urn:microsoft.com/office/officeart/2008/layout/VerticalCurvedList"/>
    <dgm:cxn modelId="{77C11724-BF3A-4288-AC6E-FFC4D159B82B}" type="presOf" srcId="{B6813A49-D63D-4CB6-BD9E-8210BEF8732B}" destId="{BC20CBC0-BDED-4852-95E4-D74383D57390}" srcOrd="0" destOrd="0" presId="urn:microsoft.com/office/officeart/2008/layout/VerticalCurvedList"/>
    <dgm:cxn modelId="{2BFB1F17-CF95-44D7-BCAE-3940EF28803A}" srcId="{B6813A49-D63D-4CB6-BD9E-8210BEF8732B}" destId="{99B1E2E9-05C1-42CF-ADC7-707C5720F23D}" srcOrd="6" destOrd="0" parTransId="{EF99E6A0-8AF9-4709-B90C-989D0DDE7636}" sibTransId="{01B7E39F-9E0C-46BD-8CE1-4F572EC20B84}"/>
    <dgm:cxn modelId="{CC7799B6-FFB4-445A-86AF-237F6D22C738}" type="presOf" srcId="{D016C784-A624-4B5D-8D93-96F8437C6913}" destId="{AE111450-2127-4B78-BB35-4B9C56F44C7A}" srcOrd="0" destOrd="0" presId="urn:microsoft.com/office/officeart/2008/layout/VerticalCurvedList"/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408D390B-D900-4506-8705-FB1C7FC2074D}" type="presParOf" srcId="{BC20CBC0-BDED-4852-95E4-D74383D57390}" destId="{4DEE34CD-9E05-4EAE-892E-DCDFE68F18C2}" srcOrd="0" destOrd="0" presId="urn:microsoft.com/office/officeart/2008/layout/VerticalCurvedList"/>
    <dgm:cxn modelId="{DEDB1C0E-74FE-44CE-81D1-56FEAF4B6083}" type="presParOf" srcId="{4DEE34CD-9E05-4EAE-892E-DCDFE68F18C2}" destId="{D0882D72-27DE-4720-B7F6-18E7B6AF2050}" srcOrd="0" destOrd="0" presId="urn:microsoft.com/office/officeart/2008/layout/VerticalCurvedList"/>
    <dgm:cxn modelId="{F1C2D983-F27B-4EAB-9313-1D947956A554}" type="presParOf" srcId="{D0882D72-27DE-4720-B7F6-18E7B6AF2050}" destId="{0FA0DB12-2E83-47D1-9317-A5196229707F}" srcOrd="0" destOrd="0" presId="urn:microsoft.com/office/officeart/2008/layout/VerticalCurvedList"/>
    <dgm:cxn modelId="{44E4DF7A-F28C-4C4D-A38B-24BA85051F07}" type="presParOf" srcId="{D0882D72-27DE-4720-B7F6-18E7B6AF2050}" destId="{100E8889-8820-4F40-BD92-5CA8010DB304}" srcOrd="1" destOrd="0" presId="urn:microsoft.com/office/officeart/2008/layout/VerticalCurvedList"/>
    <dgm:cxn modelId="{32649494-6798-4A0C-B7A1-6B7C5F56FAE3}" type="presParOf" srcId="{D0882D72-27DE-4720-B7F6-18E7B6AF2050}" destId="{5D2F7B7E-4CBA-4AFE-B1BC-1294C2CED026}" srcOrd="2" destOrd="0" presId="urn:microsoft.com/office/officeart/2008/layout/VerticalCurvedList"/>
    <dgm:cxn modelId="{960792EB-61F3-45DD-B705-E7C537312E1D}" type="presParOf" srcId="{D0882D72-27DE-4720-B7F6-18E7B6AF2050}" destId="{C956D72E-AB0A-486A-88F8-17287E77C9C0}" srcOrd="3" destOrd="0" presId="urn:microsoft.com/office/officeart/2008/layout/VerticalCurvedList"/>
    <dgm:cxn modelId="{97ECE6DF-92ED-4E5D-9FE9-0690FF741E41}" type="presParOf" srcId="{4DEE34CD-9E05-4EAE-892E-DCDFE68F18C2}" destId="{6E0B8608-9CAE-4B83-B0A5-3D7FDC6E258F}" srcOrd="1" destOrd="0" presId="urn:microsoft.com/office/officeart/2008/layout/VerticalCurvedList"/>
    <dgm:cxn modelId="{1331FE9F-B13B-484C-9B6D-0DFAF7F30BA8}" type="presParOf" srcId="{4DEE34CD-9E05-4EAE-892E-DCDFE68F18C2}" destId="{7F31CEDD-5211-4547-8C06-32D406D2A2F9}" srcOrd="2" destOrd="0" presId="urn:microsoft.com/office/officeart/2008/layout/VerticalCurvedList"/>
    <dgm:cxn modelId="{5F4FFF98-C562-44EA-AD77-F4E4C10EB5B9}" type="presParOf" srcId="{7F31CEDD-5211-4547-8C06-32D406D2A2F9}" destId="{CBFD9BEF-2C29-47DC-A1E5-B34CEE2B2C9E}" srcOrd="0" destOrd="0" presId="urn:microsoft.com/office/officeart/2008/layout/VerticalCurvedList"/>
    <dgm:cxn modelId="{A541F9C8-8493-4E4B-BE5C-A63D34160310}" type="presParOf" srcId="{4DEE34CD-9E05-4EAE-892E-DCDFE68F18C2}" destId="{8091B3EC-F3D9-4F4E-A795-EEAD0508367B}" srcOrd="3" destOrd="0" presId="urn:microsoft.com/office/officeart/2008/layout/VerticalCurvedList"/>
    <dgm:cxn modelId="{93043C75-6098-4BE0-B968-E91BF1A82D63}" type="presParOf" srcId="{4DEE34CD-9E05-4EAE-892E-DCDFE68F18C2}" destId="{57E70E6B-7E57-4E6D-B867-6ED9A7569E0C}" srcOrd="4" destOrd="0" presId="urn:microsoft.com/office/officeart/2008/layout/VerticalCurvedList"/>
    <dgm:cxn modelId="{E615A9EA-482C-4FFD-9944-38E95FF32EB3}" type="presParOf" srcId="{57E70E6B-7E57-4E6D-B867-6ED9A7569E0C}" destId="{1952247A-4821-407F-B013-EEEB39F88C78}" srcOrd="0" destOrd="0" presId="urn:microsoft.com/office/officeart/2008/layout/VerticalCurvedList"/>
    <dgm:cxn modelId="{490AE1B6-E585-4034-8987-0412B74F4954}" type="presParOf" srcId="{4DEE34CD-9E05-4EAE-892E-DCDFE68F18C2}" destId="{8EDBD1FC-5635-4256-9843-C4F21D5D2987}" srcOrd="5" destOrd="0" presId="urn:microsoft.com/office/officeart/2008/layout/VerticalCurvedList"/>
    <dgm:cxn modelId="{A74AF359-3DE3-4DB9-B015-6EE07313D632}" type="presParOf" srcId="{4DEE34CD-9E05-4EAE-892E-DCDFE68F18C2}" destId="{C676FEF8-FF84-479F-B110-DB12CCB468A2}" srcOrd="6" destOrd="0" presId="urn:microsoft.com/office/officeart/2008/layout/VerticalCurvedList"/>
    <dgm:cxn modelId="{07D6BF29-3073-4096-9619-EE4DAC6ED219}" type="presParOf" srcId="{C676FEF8-FF84-479F-B110-DB12CCB468A2}" destId="{86FC79F2-DF18-487D-B562-E3BFD33701AF}" srcOrd="0" destOrd="0" presId="urn:microsoft.com/office/officeart/2008/layout/VerticalCurvedList"/>
    <dgm:cxn modelId="{85880322-C5C0-4B1A-A58C-2D545A585A22}" type="presParOf" srcId="{4DEE34CD-9E05-4EAE-892E-DCDFE68F18C2}" destId="{AE111450-2127-4B78-BB35-4B9C56F44C7A}" srcOrd="7" destOrd="0" presId="urn:microsoft.com/office/officeart/2008/layout/VerticalCurvedList"/>
    <dgm:cxn modelId="{6C98DCC1-C1E7-45B9-99D3-AFE83BE02466}" type="presParOf" srcId="{4DEE34CD-9E05-4EAE-892E-DCDFE68F18C2}" destId="{C4DFD25E-FF3A-4F13-A836-3D78AEBBCC2E}" srcOrd="8" destOrd="0" presId="urn:microsoft.com/office/officeart/2008/layout/VerticalCurvedList"/>
    <dgm:cxn modelId="{697D2EF2-EEFA-4C43-B47D-97ACE31F0137}" type="presParOf" srcId="{C4DFD25E-FF3A-4F13-A836-3D78AEBBCC2E}" destId="{0013BDED-379B-4FE3-86B6-E90587A69C4D}" srcOrd="0" destOrd="0" presId="urn:microsoft.com/office/officeart/2008/layout/VerticalCurvedList"/>
    <dgm:cxn modelId="{3DBFEF3F-8A3B-49B8-9EB8-DD4C93E1C088}" type="presParOf" srcId="{4DEE34CD-9E05-4EAE-892E-DCDFE68F18C2}" destId="{B19D4D3D-33F4-4595-BF14-EE5F19342D27}" srcOrd="9" destOrd="0" presId="urn:microsoft.com/office/officeart/2008/layout/VerticalCurvedList"/>
    <dgm:cxn modelId="{81CE9E5E-9624-4980-871A-599415EBA660}" type="presParOf" srcId="{4DEE34CD-9E05-4EAE-892E-DCDFE68F18C2}" destId="{3A316139-F5BB-40BB-8B4B-5738C89D1FCB}" srcOrd="10" destOrd="0" presId="urn:microsoft.com/office/officeart/2008/layout/VerticalCurvedList"/>
    <dgm:cxn modelId="{48570746-2D86-4A72-9FEA-46F76F5EBD9B}" type="presParOf" srcId="{3A316139-F5BB-40BB-8B4B-5738C89D1FCB}" destId="{0D3A8492-0C87-4824-9E26-EFD87C4A66A1}" srcOrd="0" destOrd="0" presId="urn:microsoft.com/office/officeart/2008/layout/VerticalCurvedList"/>
    <dgm:cxn modelId="{43E939C4-E436-438B-BB7D-9BE1FF86B4E6}" type="presParOf" srcId="{4DEE34CD-9E05-4EAE-892E-DCDFE68F18C2}" destId="{4BF66FA4-D128-4B7F-8F0A-3AA21A070026}" srcOrd="11" destOrd="0" presId="urn:microsoft.com/office/officeart/2008/layout/VerticalCurvedList"/>
    <dgm:cxn modelId="{8BC394F5-9C05-49F5-9B1E-DFEA60620B51}" type="presParOf" srcId="{4DEE34CD-9E05-4EAE-892E-DCDFE68F18C2}" destId="{EDA740CB-221E-4CA7-8AFF-A6D9FB3F456D}" srcOrd="12" destOrd="0" presId="urn:microsoft.com/office/officeart/2008/layout/VerticalCurvedList"/>
    <dgm:cxn modelId="{D254C271-0015-4E45-B975-4462A7C304F6}" type="presParOf" srcId="{EDA740CB-221E-4CA7-8AFF-A6D9FB3F456D}" destId="{D8FCDA30-7F6C-40CF-AE78-D3C2463B4408}" srcOrd="0" destOrd="0" presId="urn:microsoft.com/office/officeart/2008/layout/VerticalCurvedList"/>
    <dgm:cxn modelId="{E5967505-9309-4939-916C-DD4CF1F113EB}" type="presParOf" srcId="{4DEE34CD-9E05-4EAE-892E-DCDFE68F18C2}" destId="{85B66EBA-C045-44F4-B4FB-CC462CCF05EE}" srcOrd="13" destOrd="0" presId="urn:microsoft.com/office/officeart/2008/layout/VerticalCurvedList"/>
    <dgm:cxn modelId="{B82867A5-3383-47AA-B83C-7D96AF9C3FB1}" type="presParOf" srcId="{4DEE34CD-9E05-4EAE-892E-DCDFE68F18C2}" destId="{0C3BEF2C-4A44-41FC-85AF-B4342760539E}" srcOrd="14" destOrd="0" presId="urn:microsoft.com/office/officeart/2008/layout/VerticalCurvedList"/>
    <dgm:cxn modelId="{DEC26F38-0838-418B-A03B-71C3928D1373}" type="presParOf" srcId="{0C3BEF2C-4A44-41FC-85AF-B4342760539E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Components and Solver-Options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Discussion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921F6591-1D8E-4C78-9C71-07183601AF9C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Examples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B58861C-645C-4847-B21D-906A2E5155FF}" type="parTrans" cxnId="{C89C293A-5D55-483B-894D-AD674717E0F2}">
      <dgm:prSet/>
      <dgm:spPr/>
      <dgm:t>
        <a:bodyPr/>
        <a:lstStyle/>
        <a:p>
          <a:endParaRPr lang="de-DE"/>
        </a:p>
      </dgm:t>
    </dgm:pt>
    <dgm:pt modelId="{AE07DBDA-105A-4F10-8676-ABAFFF92E59C}" type="sibTrans" cxnId="{C89C293A-5D55-483B-894D-AD674717E0F2}">
      <dgm:prSet/>
      <dgm:spPr/>
      <dgm:t>
        <a:bodyPr/>
        <a:lstStyle/>
        <a:p>
          <a:endParaRPr lang="de-DE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Data requirements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7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7"/>
      <dgm:spPr/>
    </dgm:pt>
    <dgm:pt modelId="{C956D72E-AB0A-486A-88F8-17287E77C9C0}" type="pres">
      <dgm:prSet presAssocID="{B6813A49-D63D-4CB6-BD9E-8210BEF8732B}" presName="dstNode" presStyleLbl="node1" presStyleIdx="0" presStyleCnt="7"/>
      <dgm:spPr/>
    </dgm:pt>
    <dgm:pt modelId="{6E0B8608-9CAE-4B83-B0A5-3D7FDC6E258F}" type="pres">
      <dgm:prSet presAssocID="{AC45A8E1-22C5-4ED3-8B4C-E4A1538E11B7}" presName="text_1" presStyleLbl="node1" presStyleIdx="0" presStyleCnt="7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7"/>
      <dgm:spPr>
        <a:ln>
          <a:noFill/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7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7"/>
      <dgm:spPr>
        <a:ln>
          <a:noFill/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7"/>
      <dgm:spPr>
        <a:ln>
          <a:noFill/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7"/>
      <dgm:spPr>
        <a:ln>
          <a:noFill/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7"/>
      <dgm:spPr>
        <a:solidFill>
          <a:schemeClr val="bg1">
            <a:lumMod val="65000"/>
          </a:schemeClr>
        </a:solidFill>
      </dgm:spPr>
      <dgm:t>
        <a:bodyPr/>
        <a:lstStyle/>
        <a:p>
          <a:endParaRPr lang="de-DE"/>
        </a:p>
      </dgm:t>
    </dgm:pt>
    <dgm:pt modelId="{4BF66FA4-D128-4B7F-8F0A-3AA21A070026}" type="pres">
      <dgm:prSet presAssocID="{921F6591-1D8E-4C78-9C71-07183601AF9C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DA740CB-221E-4CA7-8AFF-A6D9FB3F456D}" type="pres">
      <dgm:prSet presAssocID="{921F6591-1D8E-4C78-9C71-07183601AF9C}" presName="accent_6" presStyleCnt="0"/>
      <dgm:spPr/>
    </dgm:pt>
    <dgm:pt modelId="{D8FCDA30-7F6C-40CF-AE78-D3C2463B4408}" type="pres">
      <dgm:prSet presAssocID="{921F6591-1D8E-4C78-9C71-07183601AF9C}" presName="accentRepeatNode" presStyleLbl="solidFgAcc1" presStyleIdx="5" presStyleCnt="7"/>
      <dgm:spPr/>
    </dgm:pt>
    <dgm:pt modelId="{85B66EBA-C045-44F4-B4FB-CC462CCF05EE}" type="pres">
      <dgm:prSet presAssocID="{99B1E2E9-05C1-42CF-ADC7-707C5720F23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3BEF2C-4A44-41FC-85AF-B4342760539E}" type="pres">
      <dgm:prSet presAssocID="{99B1E2E9-05C1-42CF-ADC7-707C5720F23D}" presName="accent_7" presStyleCnt="0"/>
      <dgm:spPr/>
    </dgm:pt>
    <dgm:pt modelId="{789B16A4-6702-4D8A-8B3A-9A68C1617B77}" type="pres">
      <dgm:prSet presAssocID="{99B1E2E9-05C1-42CF-ADC7-707C5720F23D}" presName="accentRepeatNode" presStyleLbl="solidFgAcc1" presStyleIdx="6" presStyleCnt="7"/>
      <dgm:spPr>
        <a:ln>
          <a:noFill/>
        </a:ln>
      </dgm:spPr>
      <dgm:t>
        <a:bodyPr/>
        <a:lstStyle/>
        <a:p>
          <a:endParaRPr lang="de-DE"/>
        </a:p>
      </dgm:t>
    </dgm:pt>
  </dgm:ptLst>
  <dgm:cxnLst>
    <dgm:cxn modelId="{DF1FAF76-061D-49CB-BA4F-88708A9418E3}" type="presOf" srcId="{99B1E2E9-05C1-42CF-ADC7-707C5720F23D}" destId="{85B66EBA-C045-44F4-B4FB-CC462CCF05EE}" srcOrd="0" destOrd="0" presId="urn:microsoft.com/office/officeart/2008/layout/VerticalCurvedList"/>
    <dgm:cxn modelId="{03A8C027-8F63-4FBB-9FCF-1A0BD42E2648}" type="presOf" srcId="{A38D9F13-4DB4-4AA3-BDCE-F486F77FD89A}" destId="{8EDBD1FC-5635-4256-9843-C4F21D5D2987}" srcOrd="0" destOrd="0" presId="urn:microsoft.com/office/officeart/2008/layout/VerticalCurvedList"/>
    <dgm:cxn modelId="{C711416E-49F3-4A87-AF88-A615C49A5AE2}" type="presOf" srcId="{AC45A8E1-22C5-4ED3-8B4C-E4A1538E11B7}" destId="{6E0B8608-9CAE-4B83-B0A5-3D7FDC6E258F}" srcOrd="0" destOrd="0" presId="urn:microsoft.com/office/officeart/2008/layout/VerticalCurvedList"/>
    <dgm:cxn modelId="{EC5822EB-F2C7-46B0-8E88-F262F44DE08B}" type="presOf" srcId="{49067E17-F831-467A-90C2-E023EAEECF50}" destId="{B19D4D3D-33F4-4595-BF14-EE5F19342D27}" srcOrd="0" destOrd="0" presId="urn:microsoft.com/office/officeart/2008/layout/VerticalCurvedList"/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D04DCC67-882C-46FE-A855-CBC8699D143F}" type="presOf" srcId="{B6813A49-D63D-4CB6-BD9E-8210BEF8732B}" destId="{BC20CBC0-BDED-4852-95E4-D74383D57390}" srcOrd="0" destOrd="0" presId="urn:microsoft.com/office/officeart/2008/layout/VerticalCurvedList"/>
    <dgm:cxn modelId="{2BFB1F17-CF95-44D7-BCAE-3940EF28803A}" srcId="{B6813A49-D63D-4CB6-BD9E-8210BEF8732B}" destId="{99B1E2E9-05C1-42CF-ADC7-707C5720F23D}" srcOrd="6" destOrd="0" parTransId="{EF99E6A0-8AF9-4709-B90C-989D0DDE7636}" sibTransId="{01B7E39F-9E0C-46BD-8CE1-4F572EC20B84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ED1E01FF-3BA6-4A83-8E16-3DA01508BF59}" type="presOf" srcId="{921F6591-1D8E-4C78-9C71-07183601AF9C}" destId="{4BF66FA4-D128-4B7F-8F0A-3AA21A070026}" srcOrd="0" destOrd="0" presId="urn:microsoft.com/office/officeart/2008/layout/VerticalCurvedList"/>
    <dgm:cxn modelId="{95F318A6-D391-4BC0-9424-8EA33CB61C78}" type="presOf" srcId="{110DCD61-7C94-40F4-98E1-A21CE67E7F0E}" destId="{100E8889-8820-4F40-BD92-5CA8010DB304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C89C293A-5D55-483B-894D-AD674717E0F2}" srcId="{B6813A49-D63D-4CB6-BD9E-8210BEF8732B}" destId="{921F6591-1D8E-4C78-9C71-07183601AF9C}" srcOrd="5" destOrd="0" parTransId="{EB58861C-645C-4847-B21D-906A2E5155FF}" sibTransId="{AE07DBDA-105A-4F10-8676-ABAFFF92E59C}"/>
    <dgm:cxn modelId="{81C88088-87E9-47A9-AF97-EB97D413BB40}" type="presOf" srcId="{03DD70EB-6644-43E5-95A2-110AFC32452D}" destId="{8091B3EC-F3D9-4F4E-A795-EEAD0508367B}" srcOrd="0" destOrd="0" presId="urn:microsoft.com/office/officeart/2008/layout/VerticalCurvedList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319B0F0D-579D-4573-9AC3-9AC9C6EBF04A}" type="presOf" srcId="{D016C784-A624-4B5D-8D93-96F8437C6913}" destId="{AE111450-2127-4B78-BB35-4B9C56F44C7A}" srcOrd="0" destOrd="0" presId="urn:microsoft.com/office/officeart/2008/layout/VerticalCurvedList"/>
    <dgm:cxn modelId="{BD96B8BD-DB69-4F45-A2BF-25053685A264}" type="presParOf" srcId="{BC20CBC0-BDED-4852-95E4-D74383D57390}" destId="{4DEE34CD-9E05-4EAE-892E-DCDFE68F18C2}" srcOrd="0" destOrd="0" presId="urn:microsoft.com/office/officeart/2008/layout/VerticalCurvedList"/>
    <dgm:cxn modelId="{99BF3876-74AF-4D54-A573-B07E79168C45}" type="presParOf" srcId="{4DEE34CD-9E05-4EAE-892E-DCDFE68F18C2}" destId="{D0882D72-27DE-4720-B7F6-18E7B6AF2050}" srcOrd="0" destOrd="0" presId="urn:microsoft.com/office/officeart/2008/layout/VerticalCurvedList"/>
    <dgm:cxn modelId="{592A6E2D-76C7-4549-8D7D-840391F87ADC}" type="presParOf" srcId="{D0882D72-27DE-4720-B7F6-18E7B6AF2050}" destId="{0FA0DB12-2E83-47D1-9317-A5196229707F}" srcOrd="0" destOrd="0" presId="urn:microsoft.com/office/officeart/2008/layout/VerticalCurvedList"/>
    <dgm:cxn modelId="{4A7ADA8F-50D2-41E6-9D0E-AFC14D2CF542}" type="presParOf" srcId="{D0882D72-27DE-4720-B7F6-18E7B6AF2050}" destId="{100E8889-8820-4F40-BD92-5CA8010DB304}" srcOrd="1" destOrd="0" presId="urn:microsoft.com/office/officeart/2008/layout/VerticalCurvedList"/>
    <dgm:cxn modelId="{CAB0F0F9-8E80-47C2-A3B7-D4665D4CFBA9}" type="presParOf" srcId="{D0882D72-27DE-4720-B7F6-18E7B6AF2050}" destId="{5D2F7B7E-4CBA-4AFE-B1BC-1294C2CED026}" srcOrd="2" destOrd="0" presId="urn:microsoft.com/office/officeart/2008/layout/VerticalCurvedList"/>
    <dgm:cxn modelId="{E8D45EF4-9FDC-42D0-BB37-78DD0B400F70}" type="presParOf" srcId="{D0882D72-27DE-4720-B7F6-18E7B6AF2050}" destId="{C956D72E-AB0A-486A-88F8-17287E77C9C0}" srcOrd="3" destOrd="0" presId="urn:microsoft.com/office/officeart/2008/layout/VerticalCurvedList"/>
    <dgm:cxn modelId="{6A62D77A-C850-4F01-BFCC-B5B8F5AF4AE0}" type="presParOf" srcId="{4DEE34CD-9E05-4EAE-892E-DCDFE68F18C2}" destId="{6E0B8608-9CAE-4B83-B0A5-3D7FDC6E258F}" srcOrd="1" destOrd="0" presId="urn:microsoft.com/office/officeart/2008/layout/VerticalCurvedList"/>
    <dgm:cxn modelId="{4FFF803C-9199-4C65-8678-396766C06F9B}" type="presParOf" srcId="{4DEE34CD-9E05-4EAE-892E-DCDFE68F18C2}" destId="{7F31CEDD-5211-4547-8C06-32D406D2A2F9}" srcOrd="2" destOrd="0" presId="urn:microsoft.com/office/officeart/2008/layout/VerticalCurvedList"/>
    <dgm:cxn modelId="{94F42F8B-D4EA-4C36-AC74-36CF0202C1C5}" type="presParOf" srcId="{7F31CEDD-5211-4547-8C06-32D406D2A2F9}" destId="{CBFD9BEF-2C29-47DC-A1E5-B34CEE2B2C9E}" srcOrd="0" destOrd="0" presId="urn:microsoft.com/office/officeart/2008/layout/VerticalCurvedList"/>
    <dgm:cxn modelId="{10296A18-64C6-4562-A2AE-DC8AA3FE2890}" type="presParOf" srcId="{4DEE34CD-9E05-4EAE-892E-DCDFE68F18C2}" destId="{8091B3EC-F3D9-4F4E-A795-EEAD0508367B}" srcOrd="3" destOrd="0" presId="urn:microsoft.com/office/officeart/2008/layout/VerticalCurvedList"/>
    <dgm:cxn modelId="{786AB2BE-B9BF-4D7E-ABE6-CB182D8B134A}" type="presParOf" srcId="{4DEE34CD-9E05-4EAE-892E-DCDFE68F18C2}" destId="{57E70E6B-7E57-4E6D-B867-6ED9A7569E0C}" srcOrd="4" destOrd="0" presId="urn:microsoft.com/office/officeart/2008/layout/VerticalCurvedList"/>
    <dgm:cxn modelId="{85CF5A65-E271-4505-AF4C-3957D6FC57D5}" type="presParOf" srcId="{57E70E6B-7E57-4E6D-B867-6ED9A7569E0C}" destId="{1952247A-4821-407F-B013-EEEB39F88C78}" srcOrd="0" destOrd="0" presId="urn:microsoft.com/office/officeart/2008/layout/VerticalCurvedList"/>
    <dgm:cxn modelId="{4DFEAC2E-6C86-4016-83F0-0971A91C4940}" type="presParOf" srcId="{4DEE34CD-9E05-4EAE-892E-DCDFE68F18C2}" destId="{8EDBD1FC-5635-4256-9843-C4F21D5D2987}" srcOrd="5" destOrd="0" presId="urn:microsoft.com/office/officeart/2008/layout/VerticalCurvedList"/>
    <dgm:cxn modelId="{D8D01119-DAA5-4702-BFA8-4555627050FC}" type="presParOf" srcId="{4DEE34CD-9E05-4EAE-892E-DCDFE68F18C2}" destId="{C676FEF8-FF84-479F-B110-DB12CCB468A2}" srcOrd="6" destOrd="0" presId="urn:microsoft.com/office/officeart/2008/layout/VerticalCurvedList"/>
    <dgm:cxn modelId="{B74284D5-310D-4090-82D3-4BAC47C8467B}" type="presParOf" srcId="{C676FEF8-FF84-479F-B110-DB12CCB468A2}" destId="{86FC79F2-DF18-487D-B562-E3BFD33701AF}" srcOrd="0" destOrd="0" presId="urn:microsoft.com/office/officeart/2008/layout/VerticalCurvedList"/>
    <dgm:cxn modelId="{B47A5608-F429-44A0-91DE-171C506BE33F}" type="presParOf" srcId="{4DEE34CD-9E05-4EAE-892E-DCDFE68F18C2}" destId="{AE111450-2127-4B78-BB35-4B9C56F44C7A}" srcOrd="7" destOrd="0" presId="urn:microsoft.com/office/officeart/2008/layout/VerticalCurvedList"/>
    <dgm:cxn modelId="{DEF17470-56BA-47DE-AA6D-9ECAFEC78DCC}" type="presParOf" srcId="{4DEE34CD-9E05-4EAE-892E-DCDFE68F18C2}" destId="{C4DFD25E-FF3A-4F13-A836-3D78AEBBCC2E}" srcOrd="8" destOrd="0" presId="urn:microsoft.com/office/officeart/2008/layout/VerticalCurvedList"/>
    <dgm:cxn modelId="{DA47F96F-6184-40F2-8193-BCBADDE0B4C3}" type="presParOf" srcId="{C4DFD25E-FF3A-4F13-A836-3D78AEBBCC2E}" destId="{0013BDED-379B-4FE3-86B6-E90587A69C4D}" srcOrd="0" destOrd="0" presId="urn:microsoft.com/office/officeart/2008/layout/VerticalCurvedList"/>
    <dgm:cxn modelId="{9243F91F-AF30-4191-9BBB-EEB59C3C9E80}" type="presParOf" srcId="{4DEE34CD-9E05-4EAE-892E-DCDFE68F18C2}" destId="{B19D4D3D-33F4-4595-BF14-EE5F19342D27}" srcOrd="9" destOrd="0" presId="urn:microsoft.com/office/officeart/2008/layout/VerticalCurvedList"/>
    <dgm:cxn modelId="{19381B4A-83DC-4B7B-807C-B77BF34CF2DA}" type="presParOf" srcId="{4DEE34CD-9E05-4EAE-892E-DCDFE68F18C2}" destId="{3A316139-F5BB-40BB-8B4B-5738C89D1FCB}" srcOrd="10" destOrd="0" presId="urn:microsoft.com/office/officeart/2008/layout/VerticalCurvedList"/>
    <dgm:cxn modelId="{C4B7D1C7-6F9C-4912-A3E5-DEC9A6FC1EFE}" type="presParOf" srcId="{3A316139-F5BB-40BB-8B4B-5738C89D1FCB}" destId="{0D3A8492-0C87-4824-9E26-EFD87C4A66A1}" srcOrd="0" destOrd="0" presId="urn:microsoft.com/office/officeart/2008/layout/VerticalCurvedList"/>
    <dgm:cxn modelId="{DE2B3D27-A4EB-4933-B5F5-F1D0FD0DE169}" type="presParOf" srcId="{4DEE34CD-9E05-4EAE-892E-DCDFE68F18C2}" destId="{4BF66FA4-D128-4B7F-8F0A-3AA21A070026}" srcOrd="11" destOrd="0" presId="urn:microsoft.com/office/officeart/2008/layout/VerticalCurvedList"/>
    <dgm:cxn modelId="{068A20CA-7C55-4951-B98F-8C5B39F09C68}" type="presParOf" srcId="{4DEE34CD-9E05-4EAE-892E-DCDFE68F18C2}" destId="{EDA740CB-221E-4CA7-8AFF-A6D9FB3F456D}" srcOrd="12" destOrd="0" presId="urn:microsoft.com/office/officeart/2008/layout/VerticalCurvedList"/>
    <dgm:cxn modelId="{9EFA8819-0155-45E2-B6B6-C059FD543A33}" type="presParOf" srcId="{EDA740CB-221E-4CA7-8AFF-A6D9FB3F456D}" destId="{D8FCDA30-7F6C-40CF-AE78-D3C2463B4408}" srcOrd="0" destOrd="0" presId="urn:microsoft.com/office/officeart/2008/layout/VerticalCurvedList"/>
    <dgm:cxn modelId="{C34E9570-2C2A-4BBD-BAF0-2C292F47D5C0}" type="presParOf" srcId="{4DEE34CD-9E05-4EAE-892E-DCDFE68F18C2}" destId="{85B66EBA-C045-44F4-B4FB-CC462CCF05EE}" srcOrd="13" destOrd="0" presId="urn:microsoft.com/office/officeart/2008/layout/VerticalCurvedList"/>
    <dgm:cxn modelId="{34429A0A-10C4-407C-913D-9BA122314053}" type="presParOf" srcId="{4DEE34CD-9E05-4EAE-892E-DCDFE68F18C2}" destId="{0C3BEF2C-4A44-41FC-85AF-B4342760539E}" srcOrd="14" destOrd="0" presId="urn:microsoft.com/office/officeart/2008/layout/VerticalCurvedList"/>
    <dgm:cxn modelId="{EDDA3DB5-35C9-4DB0-9B84-13683A05BD63}" type="presParOf" srcId="{0C3BEF2C-4A44-41FC-85AF-B4342760539E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Components and Solver-Options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Discussion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921F6591-1D8E-4C78-9C71-07183601AF9C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Examples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B58861C-645C-4847-B21D-906A2E5155FF}" type="parTrans" cxnId="{C89C293A-5D55-483B-894D-AD674717E0F2}">
      <dgm:prSet/>
      <dgm:spPr/>
      <dgm:t>
        <a:bodyPr/>
        <a:lstStyle/>
        <a:p>
          <a:endParaRPr lang="de-DE"/>
        </a:p>
      </dgm:t>
    </dgm:pt>
    <dgm:pt modelId="{AE07DBDA-105A-4F10-8676-ABAFFF92E59C}" type="sibTrans" cxnId="{C89C293A-5D55-483B-894D-AD674717E0F2}">
      <dgm:prSet/>
      <dgm:spPr/>
      <dgm:t>
        <a:bodyPr/>
        <a:lstStyle/>
        <a:p>
          <a:endParaRPr lang="de-DE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Data requirements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7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7"/>
      <dgm:spPr/>
    </dgm:pt>
    <dgm:pt modelId="{C956D72E-AB0A-486A-88F8-17287E77C9C0}" type="pres">
      <dgm:prSet presAssocID="{B6813A49-D63D-4CB6-BD9E-8210BEF8732B}" presName="dstNode" presStyleLbl="node1" presStyleIdx="0" presStyleCnt="7"/>
      <dgm:spPr/>
    </dgm:pt>
    <dgm:pt modelId="{6E0B8608-9CAE-4B83-B0A5-3D7FDC6E258F}" type="pres">
      <dgm:prSet presAssocID="{AC45A8E1-22C5-4ED3-8B4C-E4A1538E11B7}" presName="text_1" presStyleLbl="node1" presStyleIdx="0" presStyleCnt="7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7"/>
      <dgm:spPr>
        <a:ln>
          <a:noFill/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7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7"/>
      <dgm:spPr>
        <a:ln>
          <a:noFill/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7"/>
      <dgm:spPr>
        <a:ln>
          <a:noFill/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7"/>
      <dgm:spPr>
        <a:ln>
          <a:noFill/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7"/>
      <dgm:spPr/>
    </dgm:pt>
    <dgm:pt modelId="{4BF66FA4-D128-4B7F-8F0A-3AA21A070026}" type="pres">
      <dgm:prSet presAssocID="{921F6591-1D8E-4C78-9C71-07183601AF9C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DA740CB-221E-4CA7-8AFF-A6D9FB3F456D}" type="pres">
      <dgm:prSet presAssocID="{921F6591-1D8E-4C78-9C71-07183601AF9C}" presName="accent_6" presStyleCnt="0"/>
      <dgm:spPr/>
    </dgm:pt>
    <dgm:pt modelId="{D8FCDA30-7F6C-40CF-AE78-D3C2463B4408}" type="pres">
      <dgm:prSet presAssocID="{921F6591-1D8E-4C78-9C71-07183601AF9C}" presName="accentRepeatNode" presStyleLbl="solidFgAcc1" presStyleIdx="5" presStyleCnt="7"/>
      <dgm:spPr>
        <a:solidFill>
          <a:schemeClr val="bg1">
            <a:lumMod val="65000"/>
          </a:schemeClr>
        </a:solidFill>
      </dgm:spPr>
      <dgm:t>
        <a:bodyPr/>
        <a:lstStyle/>
        <a:p>
          <a:endParaRPr lang="de-DE"/>
        </a:p>
      </dgm:t>
    </dgm:pt>
    <dgm:pt modelId="{85B66EBA-C045-44F4-B4FB-CC462CCF05EE}" type="pres">
      <dgm:prSet presAssocID="{99B1E2E9-05C1-42CF-ADC7-707C5720F23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3BEF2C-4A44-41FC-85AF-B4342760539E}" type="pres">
      <dgm:prSet presAssocID="{99B1E2E9-05C1-42CF-ADC7-707C5720F23D}" presName="accent_7" presStyleCnt="0"/>
      <dgm:spPr/>
    </dgm:pt>
    <dgm:pt modelId="{789B16A4-6702-4D8A-8B3A-9A68C1617B77}" type="pres">
      <dgm:prSet presAssocID="{99B1E2E9-05C1-42CF-ADC7-707C5720F23D}" presName="accentRepeatNode" presStyleLbl="solidFgAcc1" presStyleIdx="6" presStyleCnt="7"/>
      <dgm:spPr>
        <a:ln>
          <a:noFill/>
        </a:ln>
      </dgm:spPr>
      <dgm:t>
        <a:bodyPr/>
        <a:lstStyle/>
        <a:p>
          <a:endParaRPr lang="de-DE"/>
        </a:p>
      </dgm:t>
    </dgm:pt>
  </dgm:ptLst>
  <dgm:cxnLst>
    <dgm:cxn modelId="{101A58CE-66B2-4148-A5E9-E79A34E9D13D}" type="presOf" srcId="{110DCD61-7C94-40F4-98E1-A21CE67E7F0E}" destId="{100E8889-8820-4F40-BD92-5CA8010DB304}" srcOrd="0" destOrd="0" presId="urn:microsoft.com/office/officeart/2008/layout/VerticalCurvedList"/>
    <dgm:cxn modelId="{8E3DEDD4-844F-441A-AA51-1D86AE075513}" type="presOf" srcId="{03DD70EB-6644-43E5-95A2-110AFC32452D}" destId="{8091B3EC-F3D9-4F4E-A795-EEAD0508367B}" srcOrd="0" destOrd="0" presId="urn:microsoft.com/office/officeart/2008/layout/VerticalCurvedList"/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66F7AA07-066C-4594-BDDB-BCF7D852C623}" type="presOf" srcId="{A38D9F13-4DB4-4AA3-BDCE-F486F77FD89A}" destId="{8EDBD1FC-5635-4256-9843-C4F21D5D2987}" srcOrd="0" destOrd="0" presId="urn:microsoft.com/office/officeart/2008/layout/VerticalCurvedList"/>
    <dgm:cxn modelId="{E71A9D06-2706-4790-838E-D650B029373C}" type="presOf" srcId="{B6813A49-D63D-4CB6-BD9E-8210BEF8732B}" destId="{BC20CBC0-BDED-4852-95E4-D74383D57390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2BFB1F17-CF95-44D7-BCAE-3940EF28803A}" srcId="{B6813A49-D63D-4CB6-BD9E-8210BEF8732B}" destId="{99B1E2E9-05C1-42CF-ADC7-707C5720F23D}" srcOrd="6" destOrd="0" parTransId="{EF99E6A0-8AF9-4709-B90C-989D0DDE7636}" sibTransId="{01B7E39F-9E0C-46BD-8CE1-4F572EC20B84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2FE70EEE-81E0-4F0E-90BB-00192C8E5166}" type="presOf" srcId="{99B1E2E9-05C1-42CF-ADC7-707C5720F23D}" destId="{85B66EBA-C045-44F4-B4FB-CC462CCF05EE}" srcOrd="0" destOrd="0" presId="urn:microsoft.com/office/officeart/2008/layout/VerticalCurvedList"/>
    <dgm:cxn modelId="{6D81EBD1-7B53-4DA0-B9EA-EB7B30368281}" type="presOf" srcId="{921F6591-1D8E-4C78-9C71-07183601AF9C}" destId="{4BF66FA4-D128-4B7F-8F0A-3AA21A070026}" srcOrd="0" destOrd="0" presId="urn:microsoft.com/office/officeart/2008/layout/VerticalCurvedList"/>
    <dgm:cxn modelId="{64EE4666-2FC8-4A57-A34E-8DE292A6BA55}" type="presOf" srcId="{49067E17-F831-467A-90C2-E023EAEECF50}" destId="{B19D4D3D-33F4-4595-BF14-EE5F19342D27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C89C293A-5D55-483B-894D-AD674717E0F2}" srcId="{B6813A49-D63D-4CB6-BD9E-8210BEF8732B}" destId="{921F6591-1D8E-4C78-9C71-07183601AF9C}" srcOrd="5" destOrd="0" parTransId="{EB58861C-645C-4847-B21D-906A2E5155FF}" sibTransId="{AE07DBDA-105A-4F10-8676-ABAFFF92E59C}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FFA126DC-8F91-4A2D-9780-A6E4F83A8D09}" type="presOf" srcId="{AC45A8E1-22C5-4ED3-8B4C-E4A1538E11B7}" destId="{6E0B8608-9CAE-4B83-B0A5-3D7FDC6E258F}" srcOrd="0" destOrd="0" presId="urn:microsoft.com/office/officeart/2008/layout/VerticalCurvedList"/>
    <dgm:cxn modelId="{BB8A2C7F-7B35-4E4D-9CDA-BC3DCA75382F}" type="presOf" srcId="{D016C784-A624-4B5D-8D93-96F8437C6913}" destId="{AE111450-2127-4B78-BB35-4B9C56F44C7A}" srcOrd="0" destOrd="0" presId="urn:microsoft.com/office/officeart/2008/layout/VerticalCurvedList"/>
    <dgm:cxn modelId="{6720C97E-F34F-4B28-9E24-18D84356F09F}" type="presParOf" srcId="{BC20CBC0-BDED-4852-95E4-D74383D57390}" destId="{4DEE34CD-9E05-4EAE-892E-DCDFE68F18C2}" srcOrd="0" destOrd="0" presId="urn:microsoft.com/office/officeart/2008/layout/VerticalCurvedList"/>
    <dgm:cxn modelId="{1F874C4A-9B32-4D08-BADD-39D6E9FD2162}" type="presParOf" srcId="{4DEE34CD-9E05-4EAE-892E-DCDFE68F18C2}" destId="{D0882D72-27DE-4720-B7F6-18E7B6AF2050}" srcOrd="0" destOrd="0" presId="urn:microsoft.com/office/officeart/2008/layout/VerticalCurvedList"/>
    <dgm:cxn modelId="{AB36E336-2362-4F77-90CF-C0459D901A76}" type="presParOf" srcId="{D0882D72-27DE-4720-B7F6-18E7B6AF2050}" destId="{0FA0DB12-2E83-47D1-9317-A5196229707F}" srcOrd="0" destOrd="0" presId="urn:microsoft.com/office/officeart/2008/layout/VerticalCurvedList"/>
    <dgm:cxn modelId="{AA5B9E74-1AA3-424C-8863-6D678BC02B5B}" type="presParOf" srcId="{D0882D72-27DE-4720-B7F6-18E7B6AF2050}" destId="{100E8889-8820-4F40-BD92-5CA8010DB304}" srcOrd="1" destOrd="0" presId="urn:microsoft.com/office/officeart/2008/layout/VerticalCurvedList"/>
    <dgm:cxn modelId="{6A8A684E-690D-4D11-A5A8-FF2E5843D6DF}" type="presParOf" srcId="{D0882D72-27DE-4720-B7F6-18E7B6AF2050}" destId="{5D2F7B7E-4CBA-4AFE-B1BC-1294C2CED026}" srcOrd="2" destOrd="0" presId="urn:microsoft.com/office/officeart/2008/layout/VerticalCurvedList"/>
    <dgm:cxn modelId="{604303D4-9B5E-4426-8FFE-5E7846C1D0F0}" type="presParOf" srcId="{D0882D72-27DE-4720-B7F6-18E7B6AF2050}" destId="{C956D72E-AB0A-486A-88F8-17287E77C9C0}" srcOrd="3" destOrd="0" presId="urn:microsoft.com/office/officeart/2008/layout/VerticalCurvedList"/>
    <dgm:cxn modelId="{C15DE179-B81C-4DC2-9539-573D21028C1B}" type="presParOf" srcId="{4DEE34CD-9E05-4EAE-892E-DCDFE68F18C2}" destId="{6E0B8608-9CAE-4B83-B0A5-3D7FDC6E258F}" srcOrd="1" destOrd="0" presId="urn:microsoft.com/office/officeart/2008/layout/VerticalCurvedList"/>
    <dgm:cxn modelId="{2C4CC750-96EA-47DE-9ED0-C682DA33C763}" type="presParOf" srcId="{4DEE34CD-9E05-4EAE-892E-DCDFE68F18C2}" destId="{7F31CEDD-5211-4547-8C06-32D406D2A2F9}" srcOrd="2" destOrd="0" presId="urn:microsoft.com/office/officeart/2008/layout/VerticalCurvedList"/>
    <dgm:cxn modelId="{2D1AD01C-3C50-4FCA-9485-51196234E224}" type="presParOf" srcId="{7F31CEDD-5211-4547-8C06-32D406D2A2F9}" destId="{CBFD9BEF-2C29-47DC-A1E5-B34CEE2B2C9E}" srcOrd="0" destOrd="0" presId="urn:microsoft.com/office/officeart/2008/layout/VerticalCurvedList"/>
    <dgm:cxn modelId="{966E9D23-9FB7-4A32-BB8F-BD15D39A0232}" type="presParOf" srcId="{4DEE34CD-9E05-4EAE-892E-DCDFE68F18C2}" destId="{8091B3EC-F3D9-4F4E-A795-EEAD0508367B}" srcOrd="3" destOrd="0" presId="urn:microsoft.com/office/officeart/2008/layout/VerticalCurvedList"/>
    <dgm:cxn modelId="{3D84D863-0109-417C-AE47-142ECFE9B9A5}" type="presParOf" srcId="{4DEE34CD-9E05-4EAE-892E-DCDFE68F18C2}" destId="{57E70E6B-7E57-4E6D-B867-6ED9A7569E0C}" srcOrd="4" destOrd="0" presId="urn:microsoft.com/office/officeart/2008/layout/VerticalCurvedList"/>
    <dgm:cxn modelId="{0B6BFA9E-776B-4D66-BE16-5B81D1868CFB}" type="presParOf" srcId="{57E70E6B-7E57-4E6D-B867-6ED9A7569E0C}" destId="{1952247A-4821-407F-B013-EEEB39F88C78}" srcOrd="0" destOrd="0" presId="urn:microsoft.com/office/officeart/2008/layout/VerticalCurvedList"/>
    <dgm:cxn modelId="{6B4E9887-0F89-46FA-8E33-AFF35DD0B73E}" type="presParOf" srcId="{4DEE34CD-9E05-4EAE-892E-DCDFE68F18C2}" destId="{8EDBD1FC-5635-4256-9843-C4F21D5D2987}" srcOrd="5" destOrd="0" presId="urn:microsoft.com/office/officeart/2008/layout/VerticalCurvedList"/>
    <dgm:cxn modelId="{16818166-1FD6-4081-8EB7-B40084BC0D72}" type="presParOf" srcId="{4DEE34CD-9E05-4EAE-892E-DCDFE68F18C2}" destId="{C676FEF8-FF84-479F-B110-DB12CCB468A2}" srcOrd="6" destOrd="0" presId="urn:microsoft.com/office/officeart/2008/layout/VerticalCurvedList"/>
    <dgm:cxn modelId="{E3041865-592C-4F8C-9E2A-569BC8D612C2}" type="presParOf" srcId="{C676FEF8-FF84-479F-B110-DB12CCB468A2}" destId="{86FC79F2-DF18-487D-B562-E3BFD33701AF}" srcOrd="0" destOrd="0" presId="urn:microsoft.com/office/officeart/2008/layout/VerticalCurvedList"/>
    <dgm:cxn modelId="{F85BD70D-8111-40C9-87E1-206778469D98}" type="presParOf" srcId="{4DEE34CD-9E05-4EAE-892E-DCDFE68F18C2}" destId="{AE111450-2127-4B78-BB35-4B9C56F44C7A}" srcOrd="7" destOrd="0" presId="urn:microsoft.com/office/officeart/2008/layout/VerticalCurvedList"/>
    <dgm:cxn modelId="{6C25C19E-1358-49DB-BA2F-BE4695C266F0}" type="presParOf" srcId="{4DEE34CD-9E05-4EAE-892E-DCDFE68F18C2}" destId="{C4DFD25E-FF3A-4F13-A836-3D78AEBBCC2E}" srcOrd="8" destOrd="0" presId="urn:microsoft.com/office/officeart/2008/layout/VerticalCurvedList"/>
    <dgm:cxn modelId="{D6CE19B7-0C7A-449B-9263-440FD49F4912}" type="presParOf" srcId="{C4DFD25E-FF3A-4F13-A836-3D78AEBBCC2E}" destId="{0013BDED-379B-4FE3-86B6-E90587A69C4D}" srcOrd="0" destOrd="0" presId="urn:microsoft.com/office/officeart/2008/layout/VerticalCurvedList"/>
    <dgm:cxn modelId="{9AC27742-1D45-484F-91BA-A25D960C3ECF}" type="presParOf" srcId="{4DEE34CD-9E05-4EAE-892E-DCDFE68F18C2}" destId="{B19D4D3D-33F4-4595-BF14-EE5F19342D27}" srcOrd="9" destOrd="0" presId="urn:microsoft.com/office/officeart/2008/layout/VerticalCurvedList"/>
    <dgm:cxn modelId="{CD942568-8A2C-4762-9FBA-AE24ECB60425}" type="presParOf" srcId="{4DEE34CD-9E05-4EAE-892E-DCDFE68F18C2}" destId="{3A316139-F5BB-40BB-8B4B-5738C89D1FCB}" srcOrd="10" destOrd="0" presId="urn:microsoft.com/office/officeart/2008/layout/VerticalCurvedList"/>
    <dgm:cxn modelId="{9709A94F-F1FC-45AD-81C4-888583E57522}" type="presParOf" srcId="{3A316139-F5BB-40BB-8B4B-5738C89D1FCB}" destId="{0D3A8492-0C87-4824-9E26-EFD87C4A66A1}" srcOrd="0" destOrd="0" presId="urn:microsoft.com/office/officeart/2008/layout/VerticalCurvedList"/>
    <dgm:cxn modelId="{0BEF6EB6-6617-4E4D-9DDB-A914026C10D9}" type="presParOf" srcId="{4DEE34CD-9E05-4EAE-892E-DCDFE68F18C2}" destId="{4BF66FA4-D128-4B7F-8F0A-3AA21A070026}" srcOrd="11" destOrd="0" presId="urn:microsoft.com/office/officeart/2008/layout/VerticalCurvedList"/>
    <dgm:cxn modelId="{0CC1F2C6-A7DB-4DD2-8C16-3B07CB257869}" type="presParOf" srcId="{4DEE34CD-9E05-4EAE-892E-DCDFE68F18C2}" destId="{EDA740CB-221E-4CA7-8AFF-A6D9FB3F456D}" srcOrd="12" destOrd="0" presId="urn:microsoft.com/office/officeart/2008/layout/VerticalCurvedList"/>
    <dgm:cxn modelId="{B91FD7C8-E814-483F-A219-737746CDBD1B}" type="presParOf" srcId="{EDA740CB-221E-4CA7-8AFF-A6D9FB3F456D}" destId="{D8FCDA30-7F6C-40CF-AE78-D3C2463B4408}" srcOrd="0" destOrd="0" presId="urn:microsoft.com/office/officeart/2008/layout/VerticalCurvedList"/>
    <dgm:cxn modelId="{48DD2DFA-1BF6-4DE1-86A8-C911F9F5E1A3}" type="presParOf" srcId="{4DEE34CD-9E05-4EAE-892E-DCDFE68F18C2}" destId="{85B66EBA-C045-44F4-B4FB-CC462CCF05EE}" srcOrd="13" destOrd="0" presId="urn:microsoft.com/office/officeart/2008/layout/VerticalCurvedList"/>
    <dgm:cxn modelId="{6F783675-6C8B-4060-9BDE-583457A91581}" type="presParOf" srcId="{4DEE34CD-9E05-4EAE-892E-DCDFE68F18C2}" destId="{0C3BEF2C-4A44-41FC-85AF-B4342760539E}" srcOrd="14" destOrd="0" presId="urn:microsoft.com/office/officeart/2008/layout/VerticalCurvedList"/>
    <dgm:cxn modelId="{EE7B0E38-BC6D-4CD5-BF57-3E70C29EFB4A}" type="presParOf" srcId="{0C3BEF2C-4A44-41FC-85AF-B4342760539E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3403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357791" y="197970"/>
          <a:ext cx="675347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80418" y="220597"/>
        <a:ext cx="6708216" cy="418267"/>
      </dsp:txXfrm>
    </dsp:sp>
    <dsp:sp modelId="{CBFD9BEF-2C29-47DC-A1E5-B34CEE2B2C9E}">
      <dsp:nvSpPr>
        <dsp:cNvPr id="0" name=""/>
        <dsp:cNvSpPr/>
      </dsp:nvSpPr>
      <dsp:spPr>
        <a:xfrm>
          <a:off x="68089" y="173922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777551" y="910607"/>
          <a:ext cx="633371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00178" y="933234"/>
        <a:ext cx="6288456" cy="418267"/>
      </dsp:txXfrm>
    </dsp:sp>
    <dsp:sp modelId="{1952247A-4821-407F-B013-EEEB39F88C78}">
      <dsp:nvSpPr>
        <dsp:cNvPr id="0" name=""/>
        <dsp:cNvSpPr/>
      </dsp:nvSpPr>
      <dsp:spPr>
        <a:xfrm>
          <a:off x="487850" y="869613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07578" y="1622734"/>
          <a:ext cx="6103683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30205" y="1645361"/>
        <a:ext cx="6058429" cy="418267"/>
      </dsp:txXfrm>
    </dsp:sp>
    <dsp:sp modelId="{86FC79F2-DF18-487D-B562-E3BFD33701AF}">
      <dsp:nvSpPr>
        <dsp:cNvPr id="0" name=""/>
        <dsp:cNvSpPr/>
      </dsp:nvSpPr>
      <dsp:spPr>
        <a:xfrm>
          <a:off x="717877" y="1564794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1081023" y="2318425"/>
          <a:ext cx="6030238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Components and Solver-Options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3650" y="2341052"/>
        <a:ext cx="5984984" cy="418267"/>
      </dsp:txXfrm>
    </dsp:sp>
    <dsp:sp modelId="{0013BDED-379B-4FE3-86B6-E90587A69C4D}">
      <dsp:nvSpPr>
        <dsp:cNvPr id="0" name=""/>
        <dsp:cNvSpPr/>
      </dsp:nvSpPr>
      <dsp:spPr>
        <a:xfrm>
          <a:off x="791322" y="2260484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1007578" y="3014115"/>
          <a:ext cx="6103683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Data requirements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07578" y="3014115"/>
        <a:ext cx="6103683" cy="463521"/>
      </dsp:txXfrm>
    </dsp:sp>
    <dsp:sp modelId="{0D3A8492-0C87-4824-9E26-EFD87C4A66A1}">
      <dsp:nvSpPr>
        <dsp:cNvPr id="0" name=""/>
        <dsp:cNvSpPr/>
      </dsp:nvSpPr>
      <dsp:spPr>
        <a:xfrm>
          <a:off x="717877" y="2956175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66FA4-D128-4B7F-8F0A-3AA21A070026}">
      <dsp:nvSpPr>
        <dsp:cNvPr id="0" name=""/>
        <dsp:cNvSpPr/>
      </dsp:nvSpPr>
      <dsp:spPr>
        <a:xfrm>
          <a:off x="777551" y="3709296"/>
          <a:ext cx="633371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Examples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777551" y="3709296"/>
        <a:ext cx="6333710" cy="463521"/>
      </dsp:txXfrm>
    </dsp:sp>
    <dsp:sp modelId="{D8FCDA30-7F6C-40CF-AE78-D3C2463B4408}">
      <dsp:nvSpPr>
        <dsp:cNvPr id="0" name=""/>
        <dsp:cNvSpPr/>
      </dsp:nvSpPr>
      <dsp:spPr>
        <a:xfrm>
          <a:off x="487850" y="3651356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66EBA-C045-44F4-B4FB-CC462CCF05EE}">
      <dsp:nvSpPr>
        <dsp:cNvPr id="0" name=""/>
        <dsp:cNvSpPr/>
      </dsp:nvSpPr>
      <dsp:spPr>
        <a:xfrm>
          <a:off x="357791" y="4404987"/>
          <a:ext cx="675347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Discussion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57791" y="4404987"/>
        <a:ext cx="6753470" cy="463521"/>
      </dsp:txXfrm>
    </dsp:sp>
    <dsp:sp modelId="{789B16A4-6702-4D8A-8B3A-9A68C1617B77}">
      <dsp:nvSpPr>
        <dsp:cNvPr id="0" name=""/>
        <dsp:cNvSpPr/>
      </dsp:nvSpPr>
      <dsp:spPr>
        <a:xfrm>
          <a:off x="68089" y="4347047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3403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357791" y="197970"/>
          <a:ext cx="675347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80418" y="220597"/>
        <a:ext cx="6708216" cy="418267"/>
      </dsp:txXfrm>
    </dsp:sp>
    <dsp:sp modelId="{CBFD9BEF-2C29-47DC-A1E5-B34CEE2B2C9E}">
      <dsp:nvSpPr>
        <dsp:cNvPr id="0" name=""/>
        <dsp:cNvSpPr/>
      </dsp:nvSpPr>
      <dsp:spPr>
        <a:xfrm>
          <a:off x="68089" y="173922"/>
          <a:ext cx="579402" cy="579402"/>
        </a:xfrm>
        <a:prstGeom prst="ellipse">
          <a:avLst/>
        </a:prstGeom>
        <a:solidFill>
          <a:schemeClr val="bg1">
            <a:lumMod val="6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777551" y="910607"/>
          <a:ext cx="633371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00178" y="933234"/>
        <a:ext cx="6288456" cy="418267"/>
      </dsp:txXfrm>
    </dsp:sp>
    <dsp:sp modelId="{1952247A-4821-407F-B013-EEEB39F88C78}">
      <dsp:nvSpPr>
        <dsp:cNvPr id="0" name=""/>
        <dsp:cNvSpPr/>
      </dsp:nvSpPr>
      <dsp:spPr>
        <a:xfrm>
          <a:off x="487850" y="869613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07578" y="1622734"/>
          <a:ext cx="6103683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30205" y="1645361"/>
        <a:ext cx="6058429" cy="418267"/>
      </dsp:txXfrm>
    </dsp:sp>
    <dsp:sp modelId="{86FC79F2-DF18-487D-B562-E3BFD33701AF}">
      <dsp:nvSpPr>
        <dsp:cNvPr id="0" name=""/>
        <dsp:cNvSpPr/>
      </dsp:nvSpPr>
      <dsp:spPr>
        <a:xfrm>
          <a:off x="717877" y="1564794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1081023" y="2318425"/>
          <a:ext cx="6030238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Components and Solver-Options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3650" y="2341052"/>
        <a:ext cx="5984984" cy="418267"/>
      </dsp:txXfrm>
    </dsp:sp>
    <dsp:sp modelId="{0013BDED-379B-4FE3-86B6-E90587A69C4D}">
      <dsp:nvSpPr>
        <dsp:cNvPr id="0" name=""/>
        <dsp:cNvSpPr/>
      </dsp:nvSpPr>
      <dsp:spPr>
        <a:xfrm>
          <a:off x="791322" y="2260484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1007578" y="3014115"/>
          <a:ext cx="6103683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Data requirements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07578" y="3014115"/>
        <a:ext cx="6103683" cy="463521"/>
      </dsp:txXfrm>
    </dsp:sp>
    <dsp:sp modelId="{0D3A8492-0C87-4824-9E26-EFD87C4A66A1}">
      <dsp:nvSpPr>
        <dsp:cNvPr id="0" name=""/>
        <dsp:cNvSpPr/>
      </dsp:nvSpPr>
      <dsp:spPr>
        <a:xfrm>
          <a:off x="717877" y="2956175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66FA4-D128-4B7F-8F0A-3AA21A070026}">
      <dsp:nvSpPr>
        <dsp:cNvPr id="0" name=""/>
        <dsp:cNvSpPr/>
      </dsp:nvSpPr>
      <dsp:spPr>
        <a:xfrm>
          <a:off x="777551" y="3709296"/>
          <a:ext cx="633371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Examples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777551" y="3709296"/>
        <a:ext cx="6333710" cy="463521"/>
      </dsp:txXfrm>
    </dsp:sp>
    <dsp:sp modelId="{D8FCDA30-7F6C-40CF-AE78-D3C2463B4408}">
      <dsp:nvSpPr>
        <dsp:cNvPr id="0" name=""/>
        <dsp:cNvSpPr/>
      </dsp:nvSpPr>
      <dsp:spPr>
        <a:xfrm>
          <a:off x="487850" y="3651356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66EBA-C045-44F4-B4FB-CC462CCF05EE}">
      <dsp:nvSpPr>
        <dsp:cNvPr id="0" name=""/>
        <dsp:cNvSpPr/>
      </dsp:nvSpPr>
      <dsp:spPr>
        <a:xfrm>
          <a:off x="357791" y="4404987"/>
          <a:ext cx="675347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Discussion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57791" y="4404987"/>
        <a:ext cx="6753470" cy="463521"/>
      </dsp:txXfrm>
    </dsp:sp>
    <dsp:sp modelId="{789B16A4-6702-4D8A-8B3A-9A68C1617B77}">
      <dsp:nvSpPr>
        <dsp:cNvPr id="0" name=""/>
        <dsp:cNvSpPr/>
      </dsp:nvSpPr>
      <dsp:spPr>
        <a:xfrm>
          <a:off x="68089" y="4347047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3403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357791" y="197970"/>
          <a:ext cx="675347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80418" y="220597"/>
        <a:ext cx="6708216" cy="418267"/>
      </dsp:txXfrm>
    </dsp:sp>
    <dsp:sp modelId="{CBFD9BEF-2C29-47DC-A1E5-B34CEE2B2C9E}">
      <dsp:nvSpPr>
        <dsp:cNvPr id="0" name=""/>
        <dsp:cNvSpPr/>
      </dsp:nvSpPr>
      <dsp:spPr>
        <a:xfrm>
          <a:off x="68089" y="173922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777551" y="910607"/>
          <a:ext cx="633371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00178" y="933234"/>
        <a:ext cx="6288456" cy="418267"/>
      </dsp:txXfrm>
    </dsp:sp>
    <dsp:sp modelId="{1952247A-4821-407F-B013-EEEB39F88C78}">
      <dsp:nvSpPr>
        <dsp:cNvPr id="0" name=""/>
        <dsp:cNvSpPr/>
      </dsp:nvSpPr>
      <dsp:spPr>
        <a:xfrm>
          <a:off x="487850" y="869613"/>
          <a:ext cx="579402" cy="579402"/>
        </a:xfrm>
        <a:prstGeom prst="ellipse">
          <a:avLst/>
        </a:prstGeom>
        <a:solidFill>
          <a:schemeClr val="bg1">
            <a:lumMod val="6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07578" y="1622734"/>
          <a:ext cx="6103683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30205" y="1645361"/>
        <a:ext cx="6058429" cy="418267"/>
      </dsp:txXfrm>
    </dsp:sp>
    <dsp:sp modelId="{86FC79F2-DF18-487D-B562-E3BFD33701AF}">
      <dsp:nvSpPr>
        <dsp:cNvPr id="0" name=""/>
        <dsp:cNvSpPr/>
      </dsp:nvSpPr>
      <dsp:spPr>
        <a:xfrm>
          <a:off x="717877" y="1564794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1081023" y="2318425"/>
          <a:ext cx="6030238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Components and Solver-Options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3650" y="2341052"/>
        <a:ext cx="5984984" cy="418267"/>
      </dsp:txXfrm>
    </dsp:sp>
    <dsp:sp modelId="{0013BDED-379B-4FE3-86B6-E90587A69C4D}">
      <dsp:nvSpPr>
        <dsp:cNvPr id="0" name=""/>
        <dsp:cNvSpPr/>
      </dsp:nvSpPr>
      <dsp:spPr>
        <a:xfrm>
          <a:off x="791322" y="2260484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1007578" y="3014115"/>
          <a:ext cx="6103683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Data requirements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07578" y="3014115"/>
        <a:ext cx="6103683" cy="463521"/>
      </dsp:txXfrm>
    </dsp:sp>
    <dsp:sp modelId="{0D3A8492-0C87-4824-9E26-EFD87C4A66A1}">
      <dsp:nvSpPr>
        <dsp:cNvPr id="0" name=""/>
        <dsp:cNvSpPr/>
      </dsp:nvSpPr>
      <dsp:spPr>
        <a:xfrm>
          <a:off x="717877" y="2956175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66FA4-D128-4B7F-8F0A-3AA21A070026}">
      <dsp:nvSpPr>
        <dsp:cNvPr id="0" name=""/>
        <dsp:cNvSpPr/>
      </dsp:nvSpPr>
      <dsp:spPr>
        <a:xfrm>
          <a:off x="777551" y="3709296"/>
          <a:ext cx="633371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Examples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777551" y="3709296"/>
        <a:ext cx="6333710" cy="463521"/>
      </dsp:txXfrm>
    </dsp:sp>
    <dsp:sp modelId="{D8FCDA30-7F6C-40CF-AE78-D3C2463B4408}">
      <dsp:nvSpPr>
        <dsp:cNvPr id="0" name=""/>
        <dsp:cNvSpPr/>
      </dsp:nvSpPr>
      <dsp:spPr>
        <a:xfrm>
          <a:off x="487850" y="3651356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66EBA-C045-44F4-B4FB-CC462CCF05EE}">
      <dsp:nvSpPr>
        <dsp:cNvPr id="0" name=""/>
        <dsp:cNvSpPr/>
      </dsp:nvSpPr>
      <dsp:spPr>
        <a:xfrm>
          <a:off x="357791" y="4404987"/>
          <a:ext cx="675347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Discussion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57791" y="4404987"/>
        <a:ext cx="6753470" cy="463521"/>
      </dsp:txXfrm>
    </dsp:sp>
    <dsp:sp modelId="{789B16A4-6702-4D8A-8B3A-9A68C1617B77}">
      <dsp:nvSpPr>
        <dsp:cNvPr id="0" name=""/>
        <dsp:cNvSpPr/>
      </dsp:nvSpPr>
      <dsp:spPr>
        <a:xfrm>
          <a:off x="68089" y="4347047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3403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357791" y="197970"/>
          <a:ext cx="675347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80418" y="220597"/>
        <a:ext cx="6708216" cy="418267"/>
      </dsp:txXfrm>
    </dsp:sp>
    <dsp:sp modelId="{CBFD9BEF-2C29-47DC-A1E5-B34CEE2B2C9E}">
      <dsp:nvSpPr>
        <dsp:cNvPr id="0" name=""/>
        <dsp:cNvSpPr/>
      </dsp:nvSpPr>
      <dsp:spPr>
        <a:xfrm>
          <a:off x="68089" y="173922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777551" y="910607"/>
          <a:ext cx="633371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00178" y="933234"/>
        <a:ext cx="6288456" cy="418267"/>
      </dsp:txXfrm>
    </dsp:sp>
    <dsp:sp modelId="{1952247A-4821-407F-B013-EEEB39F88C78}">
      <dsp:nvSpPr>
        <dsp:cNvPr id="0" name=""/>
        <dsp:cNvSpPr/>
      </dsp:nvSpPr>
      <dsp:spPr>
        <a:xfrm>
          <a:off x="487850" y="869613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07578" y="1622734"/>
          <a:ext cx="6103683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30205" y="1645361"/>
        <a:ext cx="6058429" cy="418267"/>
      </dsp:txXfrm>
    </dsp:sp>
    <dsp:sp modelId="{86FC79F2-DF18-487D-B562-E3BFD33701AF}">
      <dsp:nvSpPr>
        <dsp:cNvPr id="0" name=""/>
        <dsp:cNvSpPr/>
      </dsp:nvSpPr>
      <dsp:spPr>
        <a:xfrm>
          <a:off x="717877" y="1564794"/>
          <a:ext cx="579402" cy="579402"/>
        </a:xfrm>
        <a:prstGeom prst="ellipse">
          <a:avLst/>
        </a:prstGeom>
        <a:solidFill>
          <a:schemeClr val="bg1">
            <a:lumMod val="6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1081023" y="2318425"/>
          <a:ext cx="6030238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Components and Solver-Options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3650" y="2341052"/>
        <a:ext cx="5984984" cy="418267"/>
      </dsp:txXfrm>
    </dsp:sp>
    <dsp:sp modelId="{0013BDED-379B-4FE3-86B6-E90587A69C4D}">
      <dsp:nvSpPr>
        <dsp:cNvPr id="0" name=""/>
        <dsp:cNvSpPr/>
      </dsp:nvSpPr>
      <dsp:spPr>
        <a:xfrm>
          <a:off x="791322" y="2260484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1007578" y="3014115"/>
          <a:ext cx="6103683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Data requirements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07578" y="3014115"/>
        <a:ext cx="6103683" cy="463521"/>
      </dsp:txXfrm>
    </dsp:sp>
    <dsp:sp modelId="{0D3A8492-0C87-4824-9E26-EFD87C4A66A1}">
      <dsp:nvSpPr>
        <dsp:cNvPr id="0" name=""/>
        <dsp:cNvSpPr/>
      </dsp:nvSpPr>
      <dsp:spPr>
        <a:xfrm>
          <a:off x="717877" y="2956175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66FA4-D128-4B7F-8F0A-3AA21A070026}">
      <dsp:nvSpPr>
        <dsp:cNvPr id="0" name=""/>
        <dsp:cNvSpPr/>
      </dsp:nvSpPr>
      <dsp:spPr>
        <a:xfrm>
          <a:off x="777551" y="3709296"/>
          <a:ext cx="633371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Examples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777551" y="3709296"/>
        <a:ext cx="6333710" cy="463521"/>
      </dsp:txXfrm>
    </dsp:sp>
    <dsp:sp modelId="{D8FCDA30-7F6C-40CF-AE78-D3C2463B4408}">
      <dsp:nvSpPr>
        <dsp:cNvPr id="0" name=""/>
        <dsp:cNvSpPr/>
      </dsp:nvSpPr>
      <dsp:spPr>
        <a:xfrm>
          <a:off x="487850" y="3651356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66EBA-C045-44F4-B4FB-CC462CCF05EE}">
      <dsp:nvSpPr>
        <dsp:cNvPr id="0" name=""/>
        <dsp:cNvSpPr/>
      </dsp:nvSpPr>
      <dsp:spPr>
        <a:xfrm>
          <a:off x="357791" y="4404987"/>
          <a:ext cx="675347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Discussion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57791" y="4404987"/>
        <a:ext cx="6753470" cy="463521"/>
      </dsp:txXfrm>
    </dsp:sp>
    <dsp:sp modelId="{789B16A4-6702-4D8A-8B3A-9A68C1617B77}">
      <dsp:nvSpPr>
        <dsp:cNvPr id="0" name=""/>
        <dsp:cNvSpPr/>
      </dsp:nvSpPr>
      <dsp:spPr>
        <a:xfrm>
          <a:off x="68089" y="4347047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3403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357791" y="197970"/>
          <a:ext cx="675347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80418" y="220597"/>
        <a:ext cx="6708216" cy="418267"/>
      </dsp:txXfrm>
    </dsp:sp>
    <dsp:sp modelId="{CBFD9BEF-2C29-47DC-A1E5-B34CEE2B2C9E}">
      <dsp:nvSpPr>
        <dsp:cNvPr id="0" name=""/>
        <dsp:cNvSpPr/>
      </dsp:nvSpPr>
      <dsp:spPr>
        <a:xfrm>
          <a:off x="68089" y="173922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777551" y="910607"/>
          <a:ext cx="633371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00178" y="933234"/>
        <a:ext cx="6288456" cy="418267"/>
      </dsp:txXfrm>
    </dsp:sp>
    <dsp:sp modelId="{1952247A-4821-407F-B013-EEEB39F88C78}">
      <dsp:nvSpPr>
        <dsp:cNvPr id="0" name=""/>
        <dsp:cNvSpPr/>
      </dsp:nvSpPr>
      <dsp:spPr>
        <a:xfrm>
          <a:off x="487850" y="869613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07578" y="1622734"/>
          <a:ext cx="6103683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30205" y="1645361"/>
        <a:ext cx="6058429" cy="418267"/>
      </dsp:txXfrm>
    </dsp:sp>
    <dsp:sp modelId="{86FC79F2-DF18-487D-B562-E3BFD33701AF}">
      <dsp:nvSpPr>
        <dsp:cNvPr id="0" name=""/>
        <dsp:cNvSpPr/>
      </dsp:nvSpPr>
      <dsp:spPr>
        <a:xfrm>
          <a:off x="717877" y="1564794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1081023" y="2318425"/>
          <a:ext cx="6030238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Components and Solver-Options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3650" y="2341052"/>
        <a:ext cx="5984984" cy="418267"/>
      </dsp:txXfrm>
    </dsp:sp>
    <dsp:sp modelId="{0013BDED-379B-4FE3-86B6-E90587A69C4D}">
      <dsp:nvSpPr>
        <dsp:cNvPr id="0" name=""/>
        <dsp:cNvSpPr/>
      </dsp:nvSpPr>
      <dsp:spPr>
        <a:xfrm>
          <a:off x="791322" y="2260484"/>
          <a:ext cx="579402" cy="579402"/>
        </a:xfrm>
        <a:prstGeom prst="ellipse">
          <a:avLst/>
        </a:prstGeom>
        <a:solidFill>
          <a:schemeClr val="bg1">
            <a:lumMod val="6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1007578" y="3014115"/>
          <a:ext cx="6103683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Data requirements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07578" y="3014115"/>
        <a:ext cx="6103683" cy="463521"/>
      </dsp:txXfrm>
    </dsp:sp>
    <dsp:sp modelId="{0D3A8492-0C87-4824-9E26-EFD87C4A66A1}">
      <dsp:nvSpPr>
        <dsp:cNvPr id="0" name=""/>
        <dsp:cNvSpPr/>
      </dsp:nvSpPr>
      <dsp:spPr>
        <a:xfrm>
          <a:off x="717877" y="2956175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66FA4-D128-4B7F-8F0A-3AA21A070026}">
      <dsp:nvSpPr>
        <dsp:cNvPr id="0" name=""/>
        <dsp:cNvSpPr/>
      </dsp:nvSpPr>
      <dsp:spPr>
        <a:xfrm>
          <a:off x="777551" y="3709296"/>
          <a:ext cx="633371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Examples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777551" y="3709296"/>
        <a:ext cx="6333710" cy="463521"/>
      </dsp:txXfrm>
    </dsp:sp>
    <dsp:sp modelId="{D8FCDA30-7F6C-40CF-AE78-D3C2463B4408}">
      <dsp:nvSpPr>
        <dsp:cNvPr id="0" name=""/>
        <dsp:cNvSpPr/>
      </dsp:nvSpPr>
      <dsp:spPr>
        <a:xfrm>
          <a:off x="487850" y="3651356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66EBA-C045-44F4-B4FB-CC462CCF05EE}">
      <dsp:nvSpPr>
        <dsp:cNvPr id="0" name=""/>
        <dsp:cNvSpPr/>
      </dsp:nvSpPr>
      <dsp:spPr>
        <a:xfrm>
          <a:off x="357791" y="4404987"/>
          <a:ext cx="675347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Discussion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57791" y="4404987"/>
        <a:ext cx="6753470" cy="463521"/>
      </dsp:txXfrm>
    </dsp:sp>
    <dsp:sp modelId="{789B16A4-6702-4D8A-8B3A-9A68C1617B77}">
      <dsp:nvSpPr>
        <dsp:cNvPr id="0" name=""/>
        <dsp:cNvSpPr/>
      </dsp:nvSpPr>
      <dsp:spPr>
        <a:xfrm>
          <a:off x="68089" y="4347047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3403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357791" y="197970"/>
          <a:ext cx="675347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80418" y="220597"/>
        <a:ext cx="6708216" cy="418267"/>
      </dsp:txXfrm>
    </dsp:sp>
    <dsp:sp modelId="{CBFD9BEF-2C29-47DC-A1E5-B34CEE2B2C9E}">
      <dsp:nvSpPr>
        <dsp:cNvPr id="0" name=""/>
        <dsp:cNvSpPr/>
      </dsp:nvSpPr>
      <dsp:spPr>
        <a:xfrm>
          <a:off x="68089" y="173922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777551" y="910607"/>
          <a:ext cx="633371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00178" y="933234"/>
        <a:ext cx="6288456" cy="418267"/>
      </dsp:txXfrm>
    </dsp:sp>
    <dsp:sp modelId="{1952247A-4821-407F-B013-EEEB39F88C78}">
      <dsp:nvSpPr>
        <dsp:cNvPr id="0" name=""/>
        <dsp:cNvSpPr/>
      </dsp:nvSpPr>
      <dsp:spPr>
        <a:xfrm>
          <a:off x="487850" y="869613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07578" y="1622734"/>
          <a:ext cx="6103683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30205" y="1645361"/>
        <a:ext cx="6058429" cy="418267"/>
      </dsp:txXfrm>
    </dsp:sp>
    <dsp:sp modelId="{86FC79F2-DF18-487D-B562-E3BFD33701AF}">
      <dsp:nvSpPr>
        <dsp:cNvPr id="0" name=""/>
        <dsp:cNvSpPr/>
      </dsp:nvSpPr>
      <dsp:spPr>
        <a:xfrm>
          <a:off x="717877" y="1564794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1081023" y="2318425"/>
          <a:ext cx="6030238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Components and Solver-Options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3650" y="2341052"/>
        <a:ext cx="5984984" cy="418267"/>
      </dsp:txXfrm>
    </dsp:sp>
    <dsp:sp modelId="{0013BDED-379B-4FE3-86B6-E90587A69C4D}">
      <dsp:nvSpPr>
        <dsp:cNvPr id="0" name=""/>
        <dsp:cNvSpPr/>
      </dsp:nvSpPr>
      <dsp:spPr>
        <a:xfrm>
          <a:off x="791322" y="2260484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1007578" y="3014115"/>
          <a:ext cx="6103683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Data requirements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07578" y="3014115"/>
        <a:ext cx="6103683" cy="463521"/>
      </dsp:txXfrm>
    </dsp:sp>
    <dsp:sp modelId="{0D3A8492-0C87-4824-9E26-EFD87C4A66A1}">
      <dsp:nvSpPr>
        <dsp:cNvPr id="0" name=""/>
        <dsp:cNvSpPr/>
      </dsp:nvSpPr>
      <dsp:spPr>
        <a:xfrm>
          <a:off x="717877" y="2956175"/>
          <a:ext cx="579402" cy="579402"/>
        </a:xfrm>
        <a:prstGeom prst="ellipse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66FA4-D128-4B7F-8F0A-3AA21A070026}">
      <dsp:nvSpPr>
        <dsp:cNvPr id="0" name=""/>
        <dsp:cNvSpPr/>
      </dsp:nvSpPr>
      <dsp:spPr>
        <a:xfrm>
          <a:off x="777551" y="3709296"/>
          <a:ext cx="633371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Examples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777551" y="3709296"/>
        <a:ext cx="6333710" cy="463521"/>
      </dsp:txXfrm>
    </dsp:sp>
    <dsp:sp modelId="{D8FCDA30-7F6C-40CF-AE78-D3C2463B4408}">
      <dsp:nvSpPr>
        <dsp:cNvPr id="0" name=""/>
        <dsp:cNvSpPr/>
      </dsp:nvSpPr>
      <dsp:spPr>
        <a:xfrm>
          <a:off x="487850" y="3651356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66EBA-C045-44F4-B4FB-CC462CCF05EE}">
      <dsp:nvSpPr>
        <dsp:cNvPr id="0" name=""/>
        <dsp:cNvSpPr/>
      </dsp:nvSpPr>
      <dsp:spPr>
        <a:xfrm>
          <a:off x="357791" y="4404987"/>
          <a:ext cx="675347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Discussion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57791" y="4404987"/>
        <a:ext cx="6753470" cy="463521"/>
      </dsp:txXfrm>
    </dsp:sp>
    <dsp:sp modelId="{789B16A4-6702-4D8A-8B3A-9A68C1617B77}">
      <dsp:nvSpPr>
        <dsp:cNvPr id="0" name=""/>
        <dsp:cNvSpPr/>
      </dsp:nvSpPr>
      <dsp:spPr>
        <a:xfrm>
          <a:off x="68089" y="4347047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3403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357791" y="197970"/>
          <a:ext cx="675347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80418" y="220597"/>
        <a:ext cx="6708216" cy="418267"/>
      </dsp:txXfrm>
    </dsp:sp>
    <dsp:sp modelId="{CBFD9BEF-2C29-47DC-A1E5-B34CEE2B2C9E}">
      <dsp:nvSpPr>
        <dsp:cNvPr id="0" name=""/>
        <dsp:cNvSpPr/>
      </dsp:nvSpPr>
      <dsp:spPr>
        <a:xfrm>
          <a:off x="68089" y="173922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777551" y="910607"/>
          <a:ext cx="633371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00178" y="933234"/>
        <a:ext cx="6288456" cy="418267"/>
      </dsp:txXfrm>
    </dsp:sp>
    <dsp:sp modelId="{1952247A-4821-407F-B013-EEEB39F88C78}">
      <dsp:nvSpPr>
        <dsp:cNvPr id="0" name=""/>
        <dsp:cNvSpPr/>
      </dsp:nvSpPr>
      <dsp:spPr>
        <a:xfrm>
          <a:off x="487850" y="869613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07578" y="1622734"/>
          <a:ext cx="6103683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30205" y="1645361"/>
        <a:ext cx="6058429" cy="418267"/>
      </dsp:txXfrm>
    </dsp:sp>
    <dsp:sp modelId="{86FC79F2-DF18-487D-B562-E3BFD33701AF}">
      <dsp:nvSpPr>
        <dsp:cNvPr id="0" name=""/>
        <dsp:cNvSpPr/>
      </dsp:nvSpPr>
      <dsp:spPr>
        <a:xfrm>
          <a:off x="717877" y="1564794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1081023" y="2318425"/>
          <a:ext cx="6030238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Components and Solver-Options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3650" y="2341052"/>
        <a:ext cx="5984984" cy="418267"/>
      </dsp:txXfrm>
    </dsp:sp>
    <dsp:sp modelId="{0013BDED-379B-4FE3-86B6-E90587A69C4D}">
      <dsp:nvSpPr>
        <dsp:cNvPr id="0" name=""/>
        <dsp:cNvSpPr/>
      </dsp:nvSpPr>
      <dsp:spPr>
        <a:xfrm>
          <a:off x="791322" y="2260484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1007578" y="3014115"/>
          <a:ext cx="6103683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Data requirements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07578" y="3014115"/>
        <a:ext cx="6103683" cy="463521"/>
      </dsp:txXfrm>
    </dsp:sp>
    <dsp:sp modelId="{0D3A8492-0C87-4824-9E26-EFD87C4A66A1}">
      <dsp:nvSpPr>
        <dsp:cNvPr id="0" name=""/>
        <dsp:cNvSpPr/>
      </dsp:nvSpPr>
      <dsp:spPr>
        <a:xfrm>
          <a:off x="717877" y="2956175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66FA4-D128-4B7F-8F0A-3AA21A070026}">
      <dsp:nvSpPr>
        <dsp:cNvPr id="0" name=""/>
        <dsp:cNvSpPr/>
      </dsp:nvSpPr>
      <dsp:spPr>
        <a:xfrm>
          <a:off x="777551" y="3709296"/>
          <a:ext cx="633371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Examples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777551" y="3709296"/>
        <a:ext cx="6333710" cy="463521"/>
      </dsp:txXfrm>
    </dsp:sp>
    <dsp:sp modelId="{D8FCDA30-7F6C-40CF-AE78-D3C2463B4408}">
      <dsp:nvSpPr>
        <dsp:cNvPr id="0" name=""/>
        <dsp:cNvSpPr/>
      </dsp:nvSpPr>
      <dsp:spPr>
        <a:xfrm>
          <a:off x="487850" y="3651356"/>
          <a:ext cx="579402" cy="579402"/>
        </a:xfrm>
        <a:prstGeom prst="ellipse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66EBA-C045-44F4-B4FB-CC462CCF05EE}">
      <dsp:nvSpPr>
        <dsp:cNvPr id="0" name=""/>
        <dsp:cNvSpPr/>
      </dsp:nvSpPr>
      <dsp:spPr>
        <a:xfrm>
          <a:off x="357791" y="4404987"/>
          <a:ext cx="675347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Discussion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57791" y="4404987"/>
        <a:ext cx="6753470" cy="463521"/>
      </dsp:txXfrm>
    </dsp:sp>
    <dsp:sp modelId="{789B16A4-6702-4D8A-8B3A-9A68C1617B77}">
      <dsp:nvSpPr>
        <dsp:cNvPr id="0" name=""/>
        <dsp:cNvSpPr/>
      </dsp:nvSpPr>
      <dsp:spPr>
        <a:xfrm>
          <a:off x="68089" y="4347047"/>
          <a:ext cx="579402" cy="57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11D3B-DADA-9042-8997-28ACE677BFD3}" type="datetimeFigureOut">
              <a:rPr lang="de-DE" smtClean="0"/>
              <a:t>15.09.2019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58A51-5952-5047-839D-0803ED9D6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17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44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Effizienzsteigerung durch Lastoptimierung der Dieselgeneratoren </a:t>
            </a:r>
            <a:r>
              <a:rPr lang="de-DE" dirty="0">
                <a:sym typeface="Wingdings" panose="05000000000000000000" pitchFamily="2" charset="2"/>
              </a:rPr>
              <a:t> Vermeidung von </a:t>
            </a:r>
            <a:r>
              <a:rPr lang="de-DE" dirty="0" err="1">
                <a:sym typeface="Wingdings" panose="05000000000000000000" pitchFamily="2" charset="2"/>
              </a:rPr>
              <a:t>Teillast</a:t>
            </a:r>
            <a:endParaRPr lang="de-DE" dirty="0"/>
          </a:p>
          <a:p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Senkung der Stromgestehungskosten durch kompetitive und zuverlässige Technologien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0681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Effizienzsteigerung durch Lastoptimierung der Dieselgeneratoren </a:t>
            </a:r>
            <a:r>
              <a:rPr lang="de-DE" dirty="0">
                <a:sym typeface="Wingdings" panose="05000000000000000000" pitchFamily="2" charset="2"/>
              </a:rPr>
              <a:t> Vermeidung von </a:t>
            </a:r>
            <a:r>
              <a:rPr lang="de-DE" dirty="0" err="1">
                <a:sym typeface="Wingdings" panose="05000000000000000000" pitchFamily="2" charset="2"/>
              </a:rPr>
              <a:t>Teillast</a:t>
            </a:r>
            <a:endParaRPr lang="de-DE" dirty="0"/>
          </a:p>
          <a:p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Senkung der Stromgestehungskosten durch kompetitive und zuverlässige Technologien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087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flächiges Hintergrun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651" y="2818120"/>
            <a:ext cx="3702190" cy="1655763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Untertitel</a:t>
            </a:r>
            <a:r>
              <a:rPr lang="en-US" noProof="0" dirty="0" smtClean="0"/>
              <a:t>&gt;</a:t>
            </a:r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628651" y="1898498"/>
            <a:ext cx="4071169" cy="749197"/>
          </a:xfrm>
        </p:spPr>
        <p:txBody>
          <a:bodyPr>
            <a:normAutofit/>
          </a:bodyPr>
          <a:lstStyle>
            <a:lvl1pPr>
              <a:defRPr sz="3200" b="1" i="0"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Titel</a:t>
            </a:r>
            <a:r>
              <a:rPr lang="en-US" noProof="0" dirty="0" smtClean="0"/>
              <a:t> in 32 Pt&gt;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1" y="6492875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3"/>
          </p:nvPr>
        </p:nvSpPr>
        <p:spPr>
          <a:xfrm>
            <a:off x="6457951" y="6492875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308206" y="6444687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Source/Caption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9884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94125" cy="728895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44625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628650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637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4571" y="2589744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92022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4887508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2" y="3155576"/>
            <a:ext cx="3886222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44095" y="260723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217812"/>
            <a:ext cx="7902198" cy="4900507"/>
          </a:xfrm>
          <a:ln>
            <a:noFill/>
          </a:ln>
        </p:spPr>
        <p:txBody>
          <a:bodyPr lIns="0"/>
          <a:lstStyle>
            <a:lvl1pPr>
              <a:defRPr sz="2400" b="0" i="0">
                <a:latin typeface="Roboto Light" charset="0"/>
                <a:ea typeface="Roboto Light" charset="0"/>
                <a:cs typeface="Roboto Light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21" name="Gerade Verbindung 20"/>
          <p:cNvCxnSpPr/>
          <p:nvPr userDrawn="1"/>
        </p:nvCxnSpPr>
        <p:spPr>
          <a:xfrm>
            <a:off x="785192" y="713913"/>
            <a:ext cx="7730159" cy="35069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0" y="1217812"/>
            <a:ext cx="3809535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72360" y="1217812"/>
            <a:ext cx="3842990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014856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95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7812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7812"/>
            <a:ext cx="5193597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grammplatzhalter 5"/>
          <p:cNvSpPr>
            <a:spLocks noGrp="1"/>
          </p:cNvSpPr>
          <p:nvPr>
            <p:ph type="chart" sz="quarter" idx="16"/>
          </p:nvPr>
        </p:nvSpPr>
        <p:spPr>
          <a:xfrm>
            <a:off x="4637991" y="1762938"/>
            <a:ext cx="3877359" cy="3942164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21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1" y="1762937"/>
            <a:ext cx="3877359" cy="3942165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6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51829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180288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/>
          </a:p>
        </p:txBody>
      </p:sp>
      <p:sp>
        <p:nvSpPr>
          <p:cNvPr id="25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0" y="1762938"/>
            <a:ext cx="3870779" cy="4336860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4659087" y="1762938"/>
            <a:ext cx="3871762" cy="4335589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/>
          <p:cNvSpPr>
            <a:spLocks noGrp="1"/>
          </p:cNvSpPr>
          <p:nvPr>
            <p:ph sz="quarter" idx="19"/>
          </p:nvPr>
        </p:nvSpPr>
        <p:spPr>
          <a:xfrm>
            <a:off x="2672556" y="1762938"/>
            <a:ext cx="3798887" cy="3945713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Subtitle/first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4851027" y="5708651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grüßung_/_Eröffn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42950" y="2366831"/>
            <a:ext cx="7902198" cy="694551"/>
          </a:xfrm>
        </p:spPr>
        <p:txBody>
          <a:bodyPr/>
          <a:lstStyle>
            <a:lvl1pPr>
              <a:defRPr i="1" baseline="0"/>
            </a:lvl1pPr>
          </a:lstStyle>
          <a:p>
            <a:r>
              <a:rPr lang="en-US" noProof="0" dirty="0" smtClean="0"/>
              <a:t>&lt; </a:t>
            </a:r>
            <a:r>
              <a:rPr lang="en-US" noProof="0" dirty="0" err="1" smtClean="0"/>
              <a:t>Begrüßung</a:t>
            </a:r>
            <a:r>
              <a:rPr lang="en-US" noProof="0" dirty="0" smtClean="0"/>
              <a:t> , </a:t>
            </a:r>
            <a:r>
              <a:rPr lang="en-US" noProof="0" dirty="0" err="1" smtClean="0"/>
              <a:t>Zitat</a:t>
            </a:r>
            <a:r>
              <a:rPr lang="en-US" noProof="0" dirty="0" smtClean="0"/>
              <a:t> </a:t>
            </a:r>
            <a:r>
              <a:rPr lang="en-US" noProof="0" dirty="0" err="1" smtClean="0"/>
              <a:t>oder</a:t>
            </a:r>
            <a:r>
              <a:rPr lang="en-US" noProof="0" dirty="0" smtClean="0"/>
              <a:t> </a:t>
            </a:r>
            <a:r>
              <a:rPr lang="en-US" noProof="0" dirty="0" err="1" smtClean="0"/>
              <a:t>Kommentar</a:t>
            </a:r>
            <a:r>
              <a:rPr lang="en-US" noProof="0" dirty="0" smtClean="0"/>
              <a:t>... &gt;</a:t>
            </a:r>
            <a:endParaRPr lang="en-US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427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itel 18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381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err="1" smtClean="0"/>
              <a:t>Titel</a:t>
            </a:r>
            <a:endParaRPr lang="en-US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05946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 baseline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noProof="0" dirty="0" err="1" smtClean="0"/>
              <a:t>Subtitle</a:t>
            </a:r>
            <a:r>
              <a:rPr lang="en-US" dirty="0" smtClean="0"/>
              <a:t>/</a:t>
            </a:r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67231" cy="725463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59484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36398" y="1272988"/>
            <a:ext cx="7902197" cy="4862045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6399" y="1277258"/>
            <a:ext cx="7886699" cy="4717143"/>
          </a:xfrm>
        </p:spPr>
        <p:txBody>
          <a:bodyPr vert="horz" tIns="0"/>
          <a:lstStyle>
            <a:lvl1pPr marL="342900" indent="-342900">
              <a:buFont typeface="Wingdings 3" panose="05040102010807070707" pitchFamily="18" charset="2"/>
              <a:buChar char=""/>
              <a:defRPr/>
            </a:lvl1pPr>
            <a:lvl2pPr marL="533400" indent="-174625">
              <a:buFont typeface="Wingdings 3" panose="05040102010807070707" pitchFamily="18" charset="2"/>
              <a:buChar char=""/>
              <a:defRPr/>
            </a:lvl2pPr>
            <a:lvl3pPr marL="719138" indent="-185738">
              <a:buFont typeface="Wingdings 3" panose="05040102010807070707" pitchFamily="18" charset="2"/>
              <a:buChar char=""/>
              <a:defRPr/>
            </a:lvl3pPr>
            <a:lvl4pPr marL="892175" indent="-173038">
              <a:buFont typeface="Wingdings 3" panose="05040102010807070707" pitchFamily="18" charset="2"/>
              <a:buChar char=""/>
              <a:defRPr/>
            </a:lvl4pPr>
            <a:lvl5pPr marL="1077913" indent="-185738">
              <a:buFont typeface="Wingdings 3" panose="05040102010807070707" pitchFamily="18" charset="2"/>
              <a:buChar char="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dirty="0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628652" y="1079292"/>
            <a:ext cx="679147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0539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  <a:prstGeom prst="rect">
            <a:avLst/>
          </a:prstGeom>
        </p:spPr>
        <p:txBody>
          <a:bodyPr wrap="square" tIns="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881562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7886700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FC02D564-9B0D-4850-BC70-9FC01B3492B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smtClean="0"/>
              <a:t>October 9, 2018</a:t>
            </a:r>
            <a:endParaRPr lang="x-non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1BA710-9ABF-4A93-BD61-B2E4A12A2D5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2DF09B49-897F-424F-A9FB-1317C5918F0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5DE8280D-E490-4715-9404-EE35100F2E73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1321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points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28650" y="1452563"/>
            <a:ext cx="7886700" cy="4652962"/>
          </a:xfrm>
        </p:spPr>
        <p:txBody>
          <a:bodyPr>
            <a:normAutofit/>
          </a:bodyPr>
          <a:lstStyle>
            <a:lvl1pPr marL="457200" indent="-457200">
              <a:buClr>
                <a:srgbClr val="002E4F"/>
              </a:buClr>
              <a:buFont typeface="Wingdings 3" panose="05040102010807070707" pitchFamily="18" charset="2"/>
              <a:buChar char=""/>
              <a:defRPr sz="2800"/>
            </a:lvl1pPr>
            <a:lvl2pPr marL="898525" indent="-360363">
              <a:buClr>
                <a:srgbClr val="002E4F"/>
              </a:buClr>
              <a:buFont typeface="Wingdings 3" panose="05040102010807070707" pitchFamily="18" charset="2"/>
              <a:buChar char=""/>
              <a:defRPr sz="2400"/>
            </a:lvl2pPr>
            <a:lvl3pPr marL="1250950" indent="-349250" defTabSz="1250950">
              <a:buClr>
                <a:srgbClr val="002E4F"/>
              </a:buClr>
              <a:buFont typeface="Wingdings 3" panose="05040102010807070707" pitchFamily="18" charset="2"/>
              <a:buChar char=""/>
              <a:defRPr sz="2000"/>
            </a:lvl3pPr>
            <a:lvl4pPr marL="1250950" indent="361950">
              <a:buClr>
                <a:srgbClr val="002E4F"/>
              </a:buClr>
              <a:buFont typeface="Wingdings 3" panose="05040102010807070707" pitchFamily="18" charset="2"/>
              <a:buChar char=""/>
              <a:defRPr sz="1800"/>
            </a:lvl4pPr>
            <a:lvl5pPr marL="1882775" indent="-269875">
              <a:buClr>
                <a:srgbClr val="002E4F"/>
              </a:buClr>
              <a:buFont typeface="Wingdings 3" panose="05040102010807070707" pitchFamily="18" charset="2"/>
              <a:buChar char=""/>
              <a:defRPr sz="1600"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28652" y="1079292"/>
            <a:ext cx="6791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4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156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6211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20" name="Gerade Verbindung 1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9303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9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4660068" y="1217612"/>
            <a:ext cx="3870779" cy="1944313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4660069" y="3694320"/>
            <a:ext cx="3870779" cy="202777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2"/>
            <a:ext cx="3884069" cy="4881560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069" y="316192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60069" y="572209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628648" y="1217614"/>
            <a:ext cx="3870779" cy="192955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1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628649" y="3694322"/>
            <a:ext cx="3870779" cy="201078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217614"/>
            <a:ext cx="3884069" cy="4881561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02796" y="3147173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770232"/>
            <a:ext cx="3884069" cy="4328943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770233"/>
            <a:ext cx="3868738" cy="393487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9" hasCustomPrompt="1"/>
          </p:nvPr>
        </p:nvSpPr>
        <p:spPr>
          <a:xfrm>
            <a:off x="628651" y="1211666"/>
            <a:ext cx="3868738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Bild/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7902198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86195"/>
            <a:ext cx="7886700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6487209"/>
            <a:ext cx="9144000" cy="37766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b="0" i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noProof="0" dirty="0" smtClean="0"/>
              <a:t>Header: </a:t>
            </a:r>
            <a:r>
              <a:rPr lang="en-US" noProof="0" dirty="0" err="1" smtClean="0"/>
              <a:t>Roboto</a:t>
            </a:r>
            <a:r>
              <a:rPr lang="en-US" noProof="0" dirty="0" smtClean="0"/>
              <a:t> Bold | 24Pt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768" y="1219201"/>
            <a:ext cx="8044534" cy="4719108"/>
          </a:xfrm>
          <a:prstGeom prst="rect">
            <a:avLst/>
          </a:prstGeom>
        </p:spPr>
        <p:txBody>
          <a:bodyPr vert="horz" lIns="90000" tIns="0" rIns="91440" bIns="45720" rtlCol="0">
            <a:normAutofit/>
          </a:bodyPr>
          <a:lstStyle/>
          <a:p>
            <a:pPr lvl="0"/>
            <a:r>
              <a:rPr lang="en-US" noProof="0" dirty="0" smtClean="0"/>
              <a:t>Text </a:t>
            </a:r>
            <a:r>
              <a:rPr lang="en-US" noProof="0" dirty="0" err="1" smtClean="0"/>
              <a:t>einfügen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2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87210"/>
            <a:ext cx="20574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 smtClean="0"/>
              <a:t>October 9, 2018</a:t>
            </a:r>
            <a:endParaRPr lang="de-DE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87210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8721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905" y="368697"/>
            <a:ext cx="998445" cy="73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5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5" r:id="rId2"/>
    <p:sldLayoutId id="2147483700" r:id="rId3"/>
    <p:sldLayoutId id="2147483690" r:id="rId4"/>
    <p:sldLayoutId id="2147483691" r:id="rId5"/>
    <p:sldLayoutId id="2147483695" r:id="rId6"/>
    <p:sldLayoutId id="2147483692" r:id="rId7"/>
    <p:sldLayoutId id="2147483693" r:id="rId8"/>
    <p:sldLayoutId id="2147483694" r:id="rId9"/>
    <p:sldLayoutId id="2147483696" r:id="rId10"/>
    <p:sldLayoutId id="2147483697" r:id="rId11"/>
    <p:sldLayoutId id="2147483698" r:id="rId12"/>
    <p:sldLayoutId id="2147483662" r:id="rId13"/>
    <p:sldLayoutId id="2147483676" r:id="rId14"/>
    <p:sldLayoutId id="2147483686" r:id="rId15"/>
    <p:sldLayoutId id="2147483687" r:id="rId16"/>
    <p:sldLayoutId id="2147483674" r:id="rId17"/>
    <p:sldLayoutId id="2147483675" r:id="rId18"/>
    <p:sldLayoutId id="2147483665" r:id="rId19"/>
    <p:sldLayoutId id="2147483688" r:id="rId20"/>
    <p:sldLayoutId id="2147483689" r:id="rId21"/>
    <p:sldLayoutId id="2147483670" r:id="rId22"/>
    <p:sldLayoutId id="2147483699" r:id="rId23"/>
    <p:sldLayoutId id="2147483702" r:id="rId24"/>
  </p:sldLayoutIdLst>
  <p:timing>
    <p:tnLst>
      <p:par>
        <p:cTn id="1" dur="indefinite" restart="never" nodeType="tmRoot"/>
      </p:par>
    </p:tnLst>
  </p:timing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02E4F"/>
          </a:solidFill>
          <a:latin typeface="Roboto" charset="0"/>
          <a:ea typeface="Roboto" charset="0"/>
          <a:cs typeface="Roboto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Tx/>
        <a:buNone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1pPr>
      <a:lvl2pPr marL="36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2pPr>
      <a:lvl3pPr marL="54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5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3pPr>
      <a:lvl4pPr marL="72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4pPr>
      <a:lvl5pPr marL="90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18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reiner-lemoine-institut.de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/3.0/de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artie2076/oemof_worksho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de/" TargetMode="External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http://reiner-lemoine-institut.de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41461" y="4286864"/>
            <a:ext cx="3911221" cy="125730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i="1" noProof="0" dirty="0" smtClean="0"/>
              <a:t>Martha Hoffmann</a:t>
            </a:r>
          </a:p>
          <a:p>
            <a:pPr>
              <a:lnSpc>
                <a:spcPct val="120000"/>
              </a:lnSpc>
            </a:pPr>
            <a:r>
              <a:rPr lang="en-US" sz="3200" i="1" dirty="0" smtClean="0"/>
              <a:t>Closing remarks</a:t>
            </a:r>
          </a:p>
          <a:p>
            <a:pPr>
              <a:lnSpc>
                <a:spcPct val="120000"/>
              </a:lnSpc>
            </a:pPr>
            <a:r>
              <a:rPr lang="en-US" sz="3200" i="1" noProof="0" dirty="0" smtClean="0"/>
              <a:t>RLI, </a:t>
            </a:r>
            <a:r>
              <a:rPr lang="en-US" sz="3200" i="1" dirty="0" smtClean="0"/>
              <a:t>20</a:t>
            </a:r>
            <a:r>
              <a:rPr lang="en-US" sz="3200" i="1" noProof="0" dirty="0" smtClean="0"/>
              <a:t>.09.2019</a:t>
            </a:r>
            <a:endParaRPr lang="en-US" sz="3200" i="1" noProof="0" dirty="0"/>
          </a:p>
        </p:txBody>
      </p:sp>
      <p:sp>
        <p:nvSpPr>
          <p:cNvPr id="5" name="Rechteck 4"/>
          <p:cNvSpPr/>
          <p:nvPr/>
        </p:nvSpPr>
        <p:spPr>
          <a:xfrm rot="18900000">
            <a:off x="4749062" y="-723804"/>
            <a:ext cx="2307575" cy="3826818"/>
          </a:xfrm>
          <a:custGeom>
            <a:avLst/>
            <a:gdLst>
              <a:gd name="connsiteX0" fmla="*/ 0 w 2307575"/>
              <a:gd name="connsiteY0" fmla="*/ 0 h 4198297"/>
              <a:gd name="connsiteX1" fmla="*/ 2307575 w 2307575"/>
              <a:gd name="connsiteY1" fmla="*/ 0 h 4198297"/>
              <a:gd name="connsiteX2" fmla="*/ 2307575 w 2307575"/>
              <a:gd name="connsiteY2" fmla="*/ 4198297 h 4198297"/>
              <a:gd name="connsiteX3" fmla="*/ 0 w 2307575"/>
              <a:gd name="connsiteY3" fmla="*/ 4198297 h 4198297"/>
              <a:gd name="connsiteX4" fmla="*/ 0 w 2307575"/>
              <a:gd name="connsiteY4" fmla="*/ 0 h 4198297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5769 w 2307575"/>
              <a:gd name="connsiteY3" fmla="*/ 1205888 h 4211438"/>
              <a:gd name="connsiteX4" fmla="*/ 2307575 w 2307575"/>
              <a:gd name="connsiteY4" fmla="*/ 4211438 h 4211438"/>
              <a:gd name="connsiteX5" fmla="*/ 0 w 2307575"/>
              <a:gd name="connsiteY5" fmla="*/ 4211438 h 4211438"/>
              <a:gd name="connsiteX6" fmla="*/ 0 w 2307575"/>
              <a:gd name="connsiteY6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05888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53489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7575" h="4198297">
                <a:moveTo>
                  <a:pt x="0" y="0"/>
                </a:moveTo>
                <a:lnTo>
                  <a:pt x="1091947" y="18592"/>
                </a:lnTo>
                <a:cubicBezTo>
                  <a:pt x="1080045" y="25203"/>
                  <a:pt x="1901162" y="833096"/>
                  <a:pt x="2305769" y="1240348"/>
                </a:cubicBezTo>
                <a:lnTo>
                  <a:pt x="2307575" y="4198297"/>
                </a:lnTo>
                <a:lnTo>
                  <a:pt x="0" y="4198297"/>
                </a:lnTo>
                <a:lnTo>
                  <a:pt x="0" y="0"/>
                </a:lnTo>
                <a:close/>
              </a:path>
            </a:pathLst>
          </a:cu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grpSp>
        <p:nvGrpSpPr>
          <p:cNvPr id="20" name="Gruppierung 19"/>
          <p:cNvGrpSpPr/>
          <p:nvPr/>
        </p:nvGrpSpPr>
        <p:grpSpPr>
          <a:xfrm>
            <a:off x="4151860" y="2260400"/>
            <a:ext cx="5522980" cy="6726780"/>
            <a:chOff x="4281069" y="2386896"/>
            <a:chExt cx="5522980" cy="6726780"/>
          </a:xfrm>
          <a:blipFill dpi="0" rotWithShape="1">
            <a:blip r:embed="rId3"/>
            <a:srcRect/>
            <a:stretch>
              <a:fillRect l="6000" t="48000" r="-4000" b="11000"/>
            </a:stretch>
          </a:blipFill>
        </p:grpSpPr>
        <p:sp>
          <p:nvSpPr>
            <p:cNvPr id="7" name="Rechteck 6"/>
            <p:cNvSpPr>
              <a:spLocks noChangeAspect="1"/>
            </p:cNvSpPr>
            <p:nvPr userDrawn="1"/>
          </p:nvSpPr>
          <p:spPr>
            <a:xfrm rot="18900000">
              <a:off x="7492471" y="2386896"/>
              <a:ext cx="2311578" cy="3380491"/>
            </a:xfrm>
            <a:custGeom>
              <a:avLst/>
              <a:gdLst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307575 w 2307575"/>
                <a:gd name="connsiteY2" fmla="*/ 3519045 h 3519045"/>
                <a:gd name="connsiteX3" fmla="*/ 0 w 2307575"/>
                <a:gd name="connsiteY3" fmla="*/ 3519045 h 3519045"/>
                <a:gd name="connsiteX4" fmla="*/ 0 w 2307575"/>
                <a:gd name="connsiteY4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61983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88554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10698"/>
                <a:gd name="connsiteY0" fmla="*/ 0 h 3519045"/>
                <a:gd name="connsiteX1" fmla="*/ 2307575 w 2310698"/>
                <a:gd name="connsiteY1" fmla="*/ 0 h 3519045"/>
                <a:gd name="connsiteX2" fmla="*/ 2310698 w 2310698"/>
                <a:gd name="connsiteY2" fmla="*/ 1066311 h 3519045"/>
                <a:gd name="connsiteX3" fmla="*/ 2307575 w 2310698"/>
                <a:gd name="connsiteY3" fmla="*/ 3519045 h 3519045"/>
                <a:gd name="connsiteX4" fmla="*/ 0 w 2310698"/>
                <a:gd name="connsiteY4" fmla="*/ 3519045 h 3519045"/>
                <a:gd name="connsiteX5" fmla="*/ 0 w 2310698"/>
                <a:gd name="connsiteY5" fmla="*/ 0 h 3519045"/>
                <a:gd name="connsiteX0" fmla="*/ 0 w 2310697"/>
                <a:gd name="connsiteY0" fmla="*/ 0 h 3519045"/>
                <a:gd name="connsiteX1" fmla="*/ 2307575 w 2310697"/>
                <a:gd name="connsiteY1" fmla="*/ 0 h 3519045"/>
                <a:gd name="connsiteX2" fmla="*/ 2310697 w 2310697"/>
                <a:gd name="connsiteY2" fmla="*/ 1075168 h 3519045"/>
                <a:gd name="connsiteX3" fmla="*/ 2307575 w 2310697"/>
                <a:gd name="connsiteY3" fmla="*/ 3519045 h 3519045"/>
                <a:gd name="connsiteX4" fmla="*/ 0 w 2310697"/>
                <a:gd name="connsiteY4" fmla="*/ 3519045 h 3519045"/>
                <a:gd name="connsiteX5" fmla="*/ 0 w 2310697"/>
                <a:gd name="connsiteY5" fmla="*/ 0 h 3519045"/>
                <a:gd name="connsiteX0" fmla="*/ 0 w 2307670"/>
                <a:gd name="connsiteY0" fmla="*/ 0 h 3519045"/>
                <a:gd name="connsiteX1" fmla="*/ 2307575 w 2307670"/>
                <a:gd name="connsiteY1" fmla="*/ 0 h 3519045"/>
                <a:gd name="connsiteX2" fmla="*/ 2301839 w 2307670"/>
                <a:gd name="connsiteY2" fmla="*/ 1075168 h 3519045"/>
                <a:gd name="connsiteX3" fmla="*/ 2307575 w 2307670"/>
                <a:gd name="connsiteY3" fmla="*/ 3519045 h 3519045"/>
                <a:gd name="connsiteX4" fmla="*/ 0 w 2307670"/>
                <a:gd name="connsiteY4" fmla="*/ 3519045 h 3519045"/>
                <a:gd name="connsiteX5" fmla="*/ 0 w 2307670"/>
                <a:gd name="connsiteY5" fmla="*/ 0 h 3519045"/>
                <a:gd name="connsiteX0" fmla="*/ 0 w 2307670"/>
                <a:gd name="connsiteY0" fmla="*/ 0 h 3530169"/>
                <a:gd name="connsiteX1" fmla="*/ 2307575 w 2307670"/>
                <a:gd name="connsiteY1" fmla="*/ 0 h 3530169"/>
                <a:gd name="connsiteX2" fmla="*/ 2301839 w 2307670"/>
                <a:gd name="connsiteY2" fmla="*/ 1075168 h 3530169"/>
                <a:gd name="connsiteX3" fmla="*/ 0 w 2307670"/>
                <a:gd name="connsiteY3" fmla="*/ 3519045 h 3530169"/>
                <a:gd name="connsiteX4" fmla="*/ 0 w 2307670"/>
                <a:gd name="connsiteY4" fmla="*/ 0 h 3530169"/>
                <a:gd name="connsiteX0" fmla="*/ 3907 w 2311577"/>
                <a:gd name="connsiteY0" fmla="*/ 0 h 3530169"/>
                <a:gd name="connsiteX1" fmla="*/ 2311482 w 2311577"/>
                <a:gd name="connsiteY1" fmla="*/ 0 h 3530169"/>
                <a:gd name="connsiteX2" fmla="*/ 2305746 w 2311577"/>
                <a:gd name="connsiteY2" fmla="*/ 1075168 h 3530169"/>
                <a:gd name="connsiteX3" fmla="*/ 3907 w 2311577"/>
                <a:gd name="connsiteY3" fmla="*/ 3519045 h 3530169"/>
                <a:gd name="connsiteX4" fmla="*/ 0 w 2311577"/>
                <a:gd name="connsiteY4" fmla="*/ 3380494 h 3530169"/>
                <a:gd name="connsiteX5" fmla="*/ 3907 w 2311577"/>
                <a:gd name="connsiteY5" fmla="*/ 0 h 3530169"/>
                <a:gd name="connsiteX0" fmla="*/ 3907 w 2311577"/>
                <a:gd name="connsiteY0" fmla="*/ 0 h 3392244"/>
                <a:gd name="connsiteX1" fmla="*/ 2311482 w 2311577"/>
                <a:gd name="connsiteY1" fmla="*/ 0 h 3392244"/>
                <a:gd name="connsiteX2" fmla="*/ 2305746 w 2311577"/>
                <a:gd name="connsiteY2" fmla="*/ 1075168 h 3392244"/>
                <a:gd name="connsiteX3" fmla="*/ 0 w 2311577"/>
                <a:gd name="connsiteY3" fmla="*/ 3380494 h 3392244"/>
                <a:gd name="connsiteX4" fmla="*/ 3907 w 2311577"/>
                <a:gd name="connsiteY4" fmla="*/ 0 h 339224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1577" h="3380494">
                  <a:moveTo>
                    <a:pt x="3907" y="0"/>
                  </a:moveTo>
                  <a:lnTo>
                    <a:pt x="2311482" y="0"/>
                  </a:lnTo>
                  <a:cubicBezTo>
                    <a:pt x="2312523" y="358389"/>
                    <a:pt x="2304705" y="716779"/>
                    <a:pt x="2305746" y="1075168"/>
                  </a:cubicBezTo>
                  <a:cubicBezTo>
                    <a:pt x="2295104" y="1079243"/>
                    <a:pt x="-1228" y="3380083"/>
                    <a:pt x="0" y="3380494"/>
                  </a:cubicBezTo>
                  <a:cubicBezTo>
                    <a:pt x="1302" y="2253663"/>
                    <a:pt x="2605" y="1126831"/>
                    <a:pt x="390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 sz="1800"/>
            </a:p>
          </p:txBody>
        </p:sp>
        <p:sp>
          <p:nvSpPr>
            <p:cNvPr id="8" name="Rechteck 7"/>
            <p:cNvSpPr>
              <a:spLocks/>
            </p:cNvSpPr>
            <p:nvPr userDrawn="1"/>
          </p:nvSpPr>
          <p:spPr>
            <a:xfrm rot="18900000">
              <a:off x="4281069" y="4421786"/>
              <a:ext cx="4381005" cy="4691890"/>
            </a:xfrm>
            <a:custGeom>
              <a:avLst/>
              <a:gdLst>
                <a:gd name="connsiteX0" fmla="*/ 0 w 4758585"/>
                <a:gd name="connsiteY0" fmla="*/ 0 h 4198297"/>
                <a:gd name="connsiteX1" fmla="*/ 4758585 w 4758585"/>
                <a:gd name="connsiteY1" fmla="*/ 0 h 4198297"/>
                <a:gd name="connsiteX2" fmla="*/ 4758585 w 4758585"/>
                <a:gd name="connsiteY2" fmla="*/ 4198297 h 4198297"/>
                <a:gd name="connsiteX3" fmla="*/ 0 w 4758585"/>
                <a:gd name="connsiteY3" fmla="*/ 4198297 h 4198297"/>
                <a:gd name="connsiteX4" fmla="*/ 0 w 4758585"/>
                <a:gd name="connsiteY4" fmla="*/ 0 h 4198297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585 w 4758585"/>
                <a:gd name="connsiteY3" fmla="*/ 4230259 h 4230259"/>
                <a:gd name="connsiteX4" fmla="*/ 0 w 4758585"/>
                <a:gd name="connsiteY4" fmla="*/ 4230259 h 4230259"/>
                <a:gd name="connsiteX5" fmla="*/ 0 w 4758585"/>
                <a:gd name="connsiteY5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41987 w 4758585"/>
                <a:gd name="connsiteY3" fmla="*/ 3491523 h 4230259"/>
                <a:gd name="connsiteX4" fmla="*/ 4758585 w 4758585"/>
                <a:gd name="connsiteY4" fmla="*/ 423025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67269"/>
                <a:gd name="connsiteY0" fmla="*/ 31962 h 4230259"/>
                <a:gd name="connsiteX1" fmla="*/ 377581 w 4767269"/>
                <a:gd name="connsiteY1" fmla="*/ 0 h 4230259"/>
                <a:gd name="connsiteX2" fmla="*/ 4758585 w 4767269"/>
                <a:gd name="connsiteY2" fmla="*/ 31962 h 4230259"/>
                <a:gd name="connsiteX3" fmla="*/ 4766234 w 4767269"/>
                <a:gd name="connsiteY3" fmla="*/ 3499605 h 4230259"/>
                <a:gd name="connsiteX4" fmla="*/ 4758585 w 4767269"/>
                <a:gd name="connsiteY4" fmla="*/ 4230259 h 4230259"/>
                <a:gd name="connsiteX5" fmla="*/ 0 w 4767269"/>
                <a:gd name="connsiteY5" fmla="*/ 4230259 h 4230259"/>
                <a:gd name="connsiteX6" fmla="*/ 0 w 4767269"/>
                <a:gd name="connsiteY6" fmla="*/ 31962 h 4230259"/>
                <a:gd name="connsiteX0" fmla="*/ 0 w 4759800"/>
                <a:gd name="connsiteY0" fmla="*/ 31962 h 4230259"/>
                <a:gd name="connsiteX1" fmla="*/ 377581 w 4759800"/>
                <a:gd name="connsiteY1" fmla="*/ 0 h 4230259"/>
                <a:gd name="connsiteX2" fmla="*/ 4758585 w 4759800"/>
                <a:gd name="connsiteY2" fmla="*/ 31962 h 4230259"/>
                <a:gd name="connsiteX3" fmla="*/ 4758152 w 4759800"/>
                <a:gd name="connsiteY3" fmla="*/ 3491523 h 4230259"/>
                <a:gd name="connsiteX4" fmla="*/ 4758585 w 4759800"/>
                <a:gd name="connsiteY4" fmla="*/ 4230259 h 4230259"/>
                <a:gd name="connsiteX5" fmla="*/ 0 w 4759800"/>
                <a:gd name="connsiteY5" fmla="*/ 4230259 h 4230259"/>
                <a:gd name="connsiteX6" fmla="*/ 0 w 4759800"/>
                <a:gd name="connsiteY6" fmla="*/ 31962 h 4230259"/>
                <a:gd name="connsiteX0" fmla="*/ 0 w 4759274"/>
                <a:gd name="connsiteY0" fmla="*/ 31962 h 4230259"/>
                <a:gd name="connsiteX1" fmla="*/ 377581 w 4759274"/>
                <a:gd name="connsiteY1" fmla="*/ 0 h 4230259"/>
                <a:gd name="connsiteX2" fmla="*/ 4758585 w 4759274"/>
                <a:gd name="connsiteY2" fmla="*/ 31962 h 4230259"/>
                <a:gd name="connsiteX3" fmla="*/ 4758152 w 4759274"/>
                <a:gd name="connsiteY3" fmla="*/ 3491523 h 4230259"/>
                <a:gd name="connsiteX4" fmla="*/ 4758585 w 4759274"/>
                <a:gd name="connsiteY4" fmla="*/ 4230259 h 4230259"/>
                <a:gd name="connsiteX5" fmla="*/ 0 w 4759274"/>
                <a:gd name="connsiteY5" fmla="*/ 4230259 h 4230259"/>
                <a:gd name="connsiteX6" fmla="*/ 0 w 4759274"/>
                <a:gd name="connsiteY6" fmla="*/ 31962 h 4230259"/>
                <a:gd name="connsiteX0" fmla="*/ 0 w 4764944"/>
                <a:gd name="connsiteY0" fmla="*/ 31962 h 4230259"/>
                <a:gd name="connsiteX1" fmla="*/ 377581 w 4764944"/>
                <a:gd name="connsiteY1" fmla="*/ 0 h 4230259"/>
                <a:gd name="connsiteX2" fmla="*/ 4758585 w 4764944"/>
                <a:gd name="connsiteY2" fmla="*/ 31962 h 4230259"/>
                <a:gd name="connsiteX3" fmla="*/ 4758152 w 4764944"/>
                <a:gd name="connsiteY3" fmla="*/ 3491523 h 4230259"/>
                <a:gd name="connsiteX4" fmla="*/ 4758585 w 4764944"/>
                <a:gd name="connsiteY4" fmla="*/ 4230259 h 4230259"/>
                <a:gd name="connsiteX5" fmla="*/ 0 w 4764944"/>
                <a:gd name="connsiteY5" fmla="*/ 4230259 h 4230259"/>
                <a:gd name="connsiteX6" fmla="*/ 0 w 4764944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73813 w 4758585"/>
                <a:gd name="connsiteY4" fmla="*/ 403588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286545 w 4758585"/>
                <a:gd name="connsiteY4" fmla="*/ 3948621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3948621"/>
                <a:gd name="connsiteX1" fmla="*/ 377581 w 4758585"/>
                <a:gd name="connsiteY1" fmla="*/ 0 h 3948621"/>
                <a:gd name="connsiteX2" fmla="*/ 4758585 w 4758585"/>
                <a:gd name="connsiteY2" fmla="*/ 31962 h 3948621"/>
                <a:gd name="connsiteX3" fmla="*/ 4758152 w 4758585"/>
                <a:gd name="connsiteY3" fmla="*/ 3491523 h 3948621"/>
                <a:gd name="connsiteX4" fmla="*/ 4286545 w 4758585"/>
                <a:gd name="connsiteY4" fmla="*/ 3948621 h 3948621"/>
                <a:gd name="connsiteX5" fmla="*/ 0 w 4758585"/>
                <a:gd name="connsiteY5" fmla="*/ 31962 h 3948621"/>
                <a:gd name="connsiteX0" fmla="*/ 3908964 w 4381004"/>
                <a:gd name="connsiteY0" fmla="*/ 3948621 h 3948621"/>
                <a:gd name="connsiteX1" fmla="*/ 0 w 4381004"/>
                <a:gd name="connsiteY1" fmla="*/ 0 h 3948621"/>
                <a:gd name="connsiteX2" fmla="*/ 4381004 w 4381004"/>
                <a:gd name="connsiteY2" fmla="*/ 31962 h 3948621"/>
                <a:gd name="connsiteX3" fmla="*/ 4380571 w 4381004"/>
                <a:gd name="connsiteY3" fmla="*/ 3491523 h 3948621"/>
                <a:gd name="connsiteX4" fmla="*/ 3908964 w 4381004"/>
                <a:gd name="connsiteY4" fmla="*/ 3948621 h 394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004" h="3948621">
                  <a:moveTo>
                    <a:pt x="3908964" y="3948621"/>
                  </a:moveTo>
                  <a:lnTo>
                    <a:pt x="0" y="0"/>
                  </a:lnTo>
                  <a:lnTo>
                    <a:pt x="4381004" y="31962"/>
                  </a:lnTo>
                  <a:cubicBezTo>
                    <a:pt x="4375471" y="1185149"/>
                    <a:pt x="4378022" y="3494096"/>
                    <a:pt x="4380571" y="3491523"/>
                  </a:cubicBezTo>
                  <a:cubicBezTo>
                    <a:pt x="4394186" y="3508772"/>
                    <a:pt x="3903580" y="3943075"/>
                    <a:pt x="3908964" y="3948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sp>
        <p:nvSpPr>
          <p:cNvPr id="9" name="Rechteck 8"/>
          <p:cNvSpPr/>
          <p:nvPr/>
        </p:nvSpPr>
        <p:spPr>
          <a:xfrm rot="18900000">
            <a:off x="8407770" y="957110"/>
            <a:ext cx="1472460" cy="1439859"/>
          </a:xfrm>
          <a:custGeom>
            <a:avLst/>
            <a:gdLst>
              <a:gd name="connsiteX0" fmla="*/ 0 w 4758585"/>
              <a:gd name="connsiteY0" fmla="*/ 0 h 4198297"/>
              <a:gd name="connsiteX1" fmla="*/ 4758585 w 4758585"/>
              <a:gd name="connsiteY1" fmla="*/ 0 h 4198297"/>
              <a:gd name="connsiteX2" fmla="*/ 4758585 w 4758585"/>
              <a:gd name="connsiteY2" fmla="*/ 4198297 h 4198297"/>
              <a:gd name="connsiteX3" fmla="*/ 0 w 4758585"/>
              <a:gd name="connsiteY3" fmla="*/ 4198297 h 4198297"/>
              <a:gd name="connsiteX4" fmla="*/ 0 w 4758585"/>
              <a:gd name="connsiteY4" fmla="*/ 0 h 4198297"/>
              <a:gd name="connsiteX0" fmla="*/ 0 w 4758585"/>
              <a:gd name="connsiteY0" fmla="*/ 11872 h 4210169"/>
              <a:gd name="connsiteX1" fmla="*/ 1465574 w 4758585"/>
              <a:gd name="connsiteY1" fmla="*/ 0 h 4210169"/>
              <a:gd name="connsiteX2" fmla="*/ 4758585 w 4758585"/>
              <a:gd name="connsiteY2" fmla="*/ 11872 h 4210169"/>
              <a:gd name="connsiteX3" fmla="*/ 4758585 w 4758585"/>
              <a:gd name="connsiteY3" fmla="*/ 4210169 h 4210169"/>
              <a:gd name="connsiteX4" fmla="*/ 0 w 4758585"/>
              <a:gd name="connsiteY4" fmla="*/ 4210169 h 4210169"/>
              <a:gd name="connsiteX5" fmla="*/ 0 w 4758585"/>
              <a:gd name="connsiteY5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6886 w 4765471"/>
              <a:gd name="connsiteY4" fmla="*/ 4210169 h 4210169"/>
              <a:gd name="connsiteX5" fmla="*/ 0 w 4765471"/>
              <a:gd name="connsiteY5" fmla="*/ 1439859 h 4210169"/>
              <a:gd name="connsiteX6" fmla="*/ 6886 w 4765471"/>
              <a:gd name="connsiteY6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0 w 4765471"/>
              <a:gd name="connsiteY4" fmla="*/ 1439859 h 4210169"/>
              <a:gd name="connsiteX5" fmla="*/ 6886 w 4765471"/>
              <a:gd name="connsiteY5" fmla="*/ 11872 h 4210169"/>
              <a:gd name="connsiteX0" fmla="*/ 6886 w 4765471"/>
              <a:gd name="connsiteY0" fmla="*/ 11872 h 1439859"/>
              <a:gd name="connsiteX1" fmla="*/ 1472460 w 4765471"/>
              <a:gd name="connsiteY1" fmla="*/ 0 h 1439859"/>
              <a:gd name="connsiteX2" fmla="*/ 4765471 w 4765471"/>
              <a:gd name="connsiteY2" fmla="*/ 11872 h 1439859"/>
              <a:gd name="connsiteX3" fmla="*/ 0 w 4765471"/>
              <a:gd name="connsiteY3" fmla="*/ 1439859 h 1439859"/>
              <a:gd name="connsiteX4" fmla="*/ 6886 w 4765471"/>
              <a:gd name="connsiteY4" fmla="*/ 11872 h 1439859"/>
              <a:gd name="connsiteX0" fmla="*/ 6886 w 1472460"/>
              <a:gd name="connsiteY0" fmla="*/ 11872 h 1439859"/>
              <a:gd name="connsiteX1" fmla="*/ 1472460 w 1472460"/>
              <a:gd name="connsiteY1" fmla="*/ 0 h 1439859"/>
              <a:gd name="connsiteX2" fmla="*/ 0 w 1472460"/>
              <a:gd name="connsiteY2" fmla="*/ 1439859 h 1439859"/>
              <a:gd name="connsiteX3" fmla="*/ 6886 w 1472460"/>
              <a:gd name="connsiteY3" fmla="*/ 11872 h 14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2460" h="1439859">
                <a:moveTo>
                  <a:pt x="6886" y="11872"/>
                </a:moveTo>
                <a:lnTo>
                  <a:pt x="1472460" y="0"/>
                </a:lnTo>
                <a:lnTo>
                  <a:pt x="0" y="1439859"/>
                </a:lnTo>
                <a:cubicBezTo>
                  <a:pt x="2295" y="963863"/>
                  <a:pt x="4591" y="487868"/>
                  <a:pt x="6886" y="1187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11" name="Gerade Verbindung 10"/>
          <p:cNvCxnSpPr/>
          <p:nvPr/>
        </p:nvCxnSpPr>
        <p:spPr>
          <a:xfrm>
            <a:off x="0" y="2094213"/>
            <a:ext cx="3941379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s://mirrors.creativecommons.org/presskit/buttons/88x31/png/by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60" y="6028315"/>
            <a:ext cx="1207833" cy="42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hlinkClick r:id="rId6"/>
          </p:cNvPr>
          <p:cNvSpPr txBox="1"/>
          <p:nvPr/>
        </p:nvSpPr>
        <p:spPr>
          <a:xfrm>
            <a:off x="593425" y="6522667"/>
            <a:ext cx="2283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noProof="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Reiner Lemoine Institut</a:t>
            </a:r>
            <a:endParaRPr lang="de-DE" sz="1200" noProof="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3" name="Titel 3"/>
          <p:cNvSpPr txBox="1">
            <a:spLocks/>
          </p:cNvSpPr>
          <p:nvPr/>
        </p:nvSpPr>
        <p:spPr>
          <a:xfrm>
            <a:off x="797144" y="1219201"/>
            <a:ext cx="4354959" cy="2866022"/>
          </a:xfrm>
          <a:prstGeom prst="rect">
            <a:avLst/>
          </a:prstGeom>
        </p:spPr>
        <p:txBody>
          <a:bodyPr vert="horz" lIns="0" tIns="0" rIns="91440" bIns="45720" rtlCol="0" anchor="t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b="0" dirty="0" err="1" smtClean="0"/>
              <a:t>Oemof</a:t>
            </a:r>
            <a:r>
              <a:rPr lang="en-US" b="0" dirty="0" smtClean="0"/>
              <a:t> </a:t>
            </a:r>
            <a:br>
              <a:rPr lang="en-US" b="0" dirty="0" smtClean="0"/>
            </a:br>
            <a:r>
              <a:rPr lang="en-US" b="0" dirty="0" smtClean="0"/>
              <a:t>Workshop Week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			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4800" dirty="0" smtClean="0"/>
              <a:t>Workshop review</a:t>
            </a:r>
            <a:endParaRPr lang="en-US" sz="2200" b="0" dirty="0"/>
          </a:p>
        </p:txBody>
      </p:sp>
    </p:spTree>
    <p:extLst>
      <p:ext uri="{BB962C8B-B14F-4D97-AF65-F5344CB8AC3E}">
        <p14:creationId xmlns:p14="http://schemas.microsoft.com/office/powerpoint/2010/main" val="54645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Structure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85" y="1927554"/>
            <a:ext cx="8591290" cy="387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578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Structure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85" y="1927554"/>
            <a:ext cx="8591290" cy="387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/>
          <p:nvPr/>
        </p:nvSpPr>
        <p:spPr>
          <a:xfrm>
            <a:off x="3325906" y="1783976"/>
            <a:ext cx="2895600" cy="120127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509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11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5410520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smtClean="0"/>
              <a:t>October 9, 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644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and Solver Options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997" y="2210632"/>
            <a:ext cx="3942227" cy="2460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759428" y="1694329"/>
            <a:ext cx="7771419" cy="334383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Graph-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Modelling</a:t>
            </a:r>
            <a:r>
              <a:rPr lang="de-DE" dirty="0" smtClean="0"/>
              <a:t>: „Nodes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onnected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Flows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built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energy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“</a:t>
            </a:r>
          </a:p>
          <a:p>
            <a:endParaRPr lang="en-US" sz="2000" dirty="0"/>
          </a:p>
        </p:txBody>
      </p:sp>
      <p:sp>
        <p:nvSpPr>
          <p:cNvPr id="17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911828" y="4734362"/>
            <a:ext cx="7771419" cy="162161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Existing</a:t>
            </a:r>
            <a:r>
              <a:rPr lang="de-DE" dirty="0" smtClean="0"/>
              <a:t> Components (</a:t>
            </a:r>
            <a:r>
              <a:rPr lang="de-DE" dirty="0" err="1" smtClean="0"/>
              <a:t>Node-objects</a:t>
            </a:r>
            <a:r>
              <a:rPr lang="de-DE" dirty="0" smtClean="0"/>
              <a:t>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en-US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482"/>
          <a:stretch/>
        </p:blipFill>
        <p:spPr bwMode="auto">
          <a:xfrm>
            <a:off x="38100" y="5085370"/>
            <a:ext cx="9105900" cy="1250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Untertitel 2"/>
          <p:cNvSpPr txBox="1">
            <a:spLocks/>
          </p:cNvSpPr>
          <p:nvPr/>
        </p:nvSpPr>
        <p:spPr>
          <a:xfrm>
            <a:off x="628652" y="1186867"/>
            <a:ext cx="1540809" cy="4267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0000" tIns="0" rIns="91440" bIns="45720" rtlCol="0" anchor="ctr">
            <a:norm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6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 marL="54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5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 marL="72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 marL="90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18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Components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9841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8"/>
          </p:nvPr>
        </p:nvSpPr>
        <p:spPr>
          <a:xfrm>
            <a:off x="628651" y="1220629"/>
            <a:ext cx="2311774" cy="42619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r>
              <a:rPr lang="en-US" dirty="0" smtClean="0"/>
              <a:t>Energy System Model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and Solver Options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9" name="Textplatzhalter 7"/>
          <p:cNvSpPr txBox="1">
            <a:spLocks/>
          </p:cNvSpPr>
          <p:nvPr/>
        </p:nvSpPr>
        <p:spPr>
          <a:xfrm>
            <a:off x="4637992" y="6135701"/>
            <a:ext cx="3877358" cy="1728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900" b="0" i="0" kern="1200">
                <a:solidFill>
                  <a:srgbClr val="002E50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6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 marL="54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5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 marL="72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 marL="90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18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Source/Caption: </a:t>
            </a:r>
            <a:endParaRPr lang="en-US" dirty="0"/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C57235F8-9CBB-4F52-8F78-CB97853ACAD8}"/>
              </a:ext>
            </a:extLst>
          </p:cNvPr>
          <p:cNvPicPr>
            <a:picLocks noGrp="1" noChangeAspect="1" noChangeArrowheads="1"/>
          </p:cNvPicPr>
          <p:nvPr>
            <p:ph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2" y="1867051"/>
            <a:ext cx="7686254" cy="425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182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8"/>
          </p:nvPr>
        </p:nvSpPr>
        <p:spPr>
          <a:xfrm>
            <a:off x="628651" y="1174375"/>
            <a:ext cx="1603562" cy="48409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r>
              <a:rPr lang="en-US" dirty="0" smtClean="0"/>
              <a:t>Solver Options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and Solver Options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9" name="Textplatzhalter 7"/>
          <p:cNvSpPr txBox="1">
            <a:spLocks/>
          </p:cNvSpPr>
          <p:nvPr/>
        </p:nvSpPr>
        <p:spPr>
          <a:xfrm>
            <a:off x="4637992" y="6135701"/>
            <a:ext cx="3877358" cy="1728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900" b="0" i="0" kern="1200">
                <a:solidFill>
                  <a:srgbClr val="002E50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6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 marL="54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5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 marL="72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 marL="90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18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Source/Caption: </a:t>
            </a:r>
            <a:endParaRPr lang="en-US" dirty="0"/>
          </a:p>
        </p:txBody>
      </p:sp>
      <p:sp>
        <p:nvSpPr>
          <p:cNvPr id="11" name="Inhaltsplatzhalter 2"/>
          <p:cNvSpPr txBox="1">
            <a:spLocks/>
          </p:cNvSpPr>
          <p:nvPr/>
        </p:nvSpPr>
        <p:spPr>
          <a:xfrm>
            <a:off x="694642" y="2358244"/>
            <a:ext cx="7886700" cy="16561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6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 marL="54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5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 marL="72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 marL="90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18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800" dirty="0"/>
          </a:p>
        </p:txBody>
      </p:sp>
      <p:sp>
        <p:nvSpPr>
          <p:cNvPr id="12" name="Inhaltsplatzhalter 3"/>
          <p:cNvSpPr txBox="1">
            <a:spLocks/>
          </p:cNvSpPr>
          <p:nvPr/>
        </p:nvSpPr>
        <p:spPr>
          <a:xfrm>
            <a:off x="688042" y="1798840"/>
            <a:ext cx="7886700" cy="3651702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6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 marL="54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5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 marL="72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 marL="90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18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Linear Proble</a:t>
            </a:r>
            <a:r>
              <a:rPr lang="de-DE" dirty="0"/>
              <a:t>m</a:t>
            </a:r>
            <a:r>
              <a:rPr lang="de-DE" dirty="0" smtClean="0"/>
              <a:t> (LP) / Mixed Integer (Linear) Problem (MI(L)P) </a:t>
            </a:r>
            <a:r>
              <a:rPr lang="de-DE" dirty="0" err="1" smtClean="0"/>
              <a:t>consists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	</a:t>
            </a:r>
            <a:r>
              <a:rPr lang="de-DE" dirty="0" smtClean="0"/>
              <a:t>a </a:t>
            </a:r>
            <a:r>
              <a:rPr lang="de-DE" dirty="0" err="1" smtClean="0"/>
              <a:t>target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	</a:t>
            </a:r>
            <a:r>
              <a:rPr lang="de-DE" dirty="0" smtClean="0"/>
              <a:t>a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constraints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balances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Solver </a:t>
            </a:r>
            <a:r>
              <a:rPr lang="de-DE" dirty="0" err="1" smtClean="0"/>
              <a:t>searches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edges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solutions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optimal </a:t>
            </a:r>
            <a:r>
              <a:rPr lang="de-DE" dirty="0" err="1" smtClean="0"/>
              <a:t>solution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/>
              <a:t>s</a:t>
            </a:r>
            <a:r>
              <a:rPr lang="de-DE" dirty="0" err="1" smtClean="0"/>
              <a:t>olvers</a:t>
            </a:r>
            <a:r>
              <a:rPr lang="de-DE" dirty="0" smtClean="0"/>
              <a:t>: CBC, GLPK, </a:t>
            </a:r>
            <a:r>
              <a:rPr lang="de-DE" dirty="0" err="1" smtClean="0"/>
              <a:t>Gurobi</a:t>
            </a:r>
            <a:r>
              <a:rPr lang="de-DE" dirty="0" smtClean="0"/>
              <a:t>,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Time </a:t>
            </a:r>
            <a:r>
              <a:rPr lang="de-DE" dirty="0" err="1" smtClean="0"/>
              <a:t>steps</a:t>
            </a:r>
            <a:r>
              <a:rPr lang="de-DE" dirty="0"/>
              <a:t> </a:t>
            </a:r>
            <a:r>
              <a:rPr lang="de-DE" dirty="0" err="1" smtClean="0"/>
              <a:t>adjustable</a:t>
            </a:r>
            <a:r>
              <a:rPr lang="de-DE" dirty="0" smtClean="0"/>
              <a:t> (e.g. 15 </a:t>
            </a:r>
            <a:r>
              <a:rPr lang="de-DE" dirty="0" err="1" smtClean="0"/>
              <a:t>mins</a:t>
            </a:r>
            <a:r>
              <a:rPr lang="de-DE" dirty="0" smtClean="0"/>
              <a:t>, </a:t>
            </a:r>
            <a:r>
              <a:rPr lang="de-DE" dirty="0" err="1" smtClean="0"/>
              <a:t>hourly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endParaRPr lang="de-DE" dirty="0" smtClean="0"/>
          </a:p>
          <a:p>
            <a:endParaRPr lang="de-DE" b="1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88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1B0ABB-CBB7-49FD-8466-6F2049B29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Components </a:t>
            </a:r>
            <a:r>
              <a:rPr lang="de-DE" dirty="0" err="1" smtClean="0"/>
              <a:t>and</a:t>
            </a:r>
            <a:r>
              <a:rPr lang="de-DE" dirty="0" smtClean="0"/>
              <a:t> Solver Options</a:t>
            </a:r>
            <a:endParaRPr lang="x-non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52B7F0-0FF0-46C7-94E4-C13C5E6BBB5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28650" y="648721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October 9, 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33632-94B5-46EC-8051-CF1A140C3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Reiner Lemoine Institut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27D03C-AFC1-475E-B63F-2B7D9068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15</a:t>
            </a:fld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06" y="2033848"/>
            <a:ext cx="8640961" cy="12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07" y="3368261"/>
            <a:ext cx="3742928" cy="7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125" y="3746696"/>
            <a:ext cx="4550643" cy="1925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Untertitel 2"/>
          <p:cNvSpPr txBox="1">
            <a:spLocks/>
          </p:cNvSpPr>
          <p:nvPr/>
        </p:nvSpPr>
        <p:spPr>
          <a:xfrm>
            <a:off x="628650" y="1156447"/>
            <a:ext cx="1962150" cy="5020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0000" tIns="0" rIns="91440" bIns="45720" rtlCol="0" anchor="ctr">
            <a:norm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6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 marL="54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5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 marL="72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 marL="90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18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/>
              <a:t>Target Function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61614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16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9739176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smtClean="0"/>
              <a:t>October 9, 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644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requirements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sz="2400" b="1" dirty="0" smtClean="0"/>
              <a:t>Load </a:t>
            </a:r>
            <a:r>
              <a:rPr lang="de-DE" sz="2400" b="1" dirty="0" err="1" smtClean="0"/>
              <a:t>profiles</a:t>
            </a:r>
            <a:r>
              <a:rPr lang="de-DE" sz="2400" b="1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each</a:t>
            </a:r>
            <a:r>
              <a:rPr lang="de-DE" sz="2400" dirty="0" smtClean="0"/>
              <a:t> time </a:t>
            </a:r>
            <a:r>
              <a:rPr lang="de-DE" sz="2400" dirty="0" err="1" smtClean="0"/>
              <a:t>step</a:t>
            </a:r>
            <a:endParaRPr lang="de-DE" sz="2400" dirty="0" smtClean="0"/>
          </a:p>
          <a:p>
            <a:r>
              <a:rPr lang="de-DE" sz="2400" b="1" dirty="0" err="1" smtClean="0"/>
              <a:t>Economic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parameters</a:t>
            </a:r>
            <a:r>
              <a:rPr lang="de-DE" sz="2400" b="1" dirty="0" smtClean="0"/>
              <a:t> </a:t>
            </a:r>
            <a:r>
              <a:rPr lang="de-DE" sz="2400" dirty="0" smtClean="0"/>
              <a:t>(fix </a:t>
            </a:r>
            <a:r>
              <a:rPr lang="de-DE" sz="2400" dirty="0" err="1" smtClean="0"/>
              <a:t>and</a:t>
            </a:r>
            <a:r>
              <a:rPr lang="de-DE" sz="2400" dirty="0" smtClean="0"/>
              <a:t> variable </a:t>
            </a:r>
            <a:r>
              <a:rPr lang="de-DE" sz="2400" dirty="0" err="1" smtClean="0"/>
              <a:t>cost</a:t>
            </a:r>
            <a:r>
              <a:rPr lang="de-DE" sz="2400" dirty="0" smtClean="0"/>
              <a:t>, WACC, </a:t>
            </a:r>
            <a:r>
              <a:rPr lang="de-DE" sz="2400" dirty="0" err="1" smtClean="0"/>
              <a:t>project</a:t>
            </a:r>
            <a:r>
              <a:rPr lang="de-DE" sz="2400" dirty="0" smtClean="0"/>
              <a:t> </a:t>
            </a:r>
            <a:r>
              <a:rPr lang="de-DE" sz="2400" dirty="0" err="1" smtClean="0"/>
              <a:t>lifetime</a:t>
            </a:r>
            <a:r>
              <a:rPr lang="de-DE" sz="2400" dirty="0" smtClean="0"/>
              <a:t>)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system</a:t>
            </a:r>
            <a:r>
              <a:rPr lang="de-DE" sz="2400" dirty="0" smtClean="0"/>
              <a:t> </a:t>
            </a:r>
            <a:r>
              <a:rPr lang="de-DE" sz="2400" dirty="0" err="1" smtClean="0"/>
              <a:t>components</a:t>
            </a:r>
            <a:endParaRPr lang="de-DE" sz="2400" dirty="0" smtClean="0"/>
          </a:p>
          <a:p>
            <a:r>
              <a:rPr lang="de-DE" sz="2400" b="1" dirty="0" smtClean="0"/>
              <a:t>Location</a:t>
            </a:r>
            <a:r>
              <a:rPr lang="de-DE" sz="2400" dirty="0" smtClean="0"/>
              <a:t> </a:t>
            </a:r>
            <a:r>
              <a:rPr lang="de-DE" sz="2400" b="1" dirty="0" err="1" smtClean="0"/>
              <a:t>or</a:t>
            </a:r>
            <a:r>
              <a:rPr lang="de-DE" sz="2400" dirty="0" smtClean="0"/>
              <a:t> </a:t>
            </a:r>
            <a:r>
              <a:rPr lang="de-DE" sz="2400" dirty="0" err="1" smtClean="0"/>
              <a:t>concrete</a:t>
            </a:r>
            <a:r>
              <a:rPr lang="de-DE" sz="2400" dirty="0" smtClean="0"/>
              <a:t> </a:t>
            </a:r>
            <a:r>
              <a:rPr lang="de-DE" sz="2400" b="1" dirty="0" err="1" smtClean="0"/>
              <a:t>feedin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timeseries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RE </a:t>
            </a:r>
            <a:r>
              <a:rPr lang="de-DE" sz="2400" dirty="0" err="1" smtClean="0"/>
              <a:t>components</a:t>
            </a:r>
            <a:endParaRPr lang="de-DE" sz="2400" dirty="0" smtClean="0"/>
          </a:p>
          <a:p>
            <a:r>
              <a:rPr lang="en-GB" sz="2400" b="1" dirty="0" smtClean="0"/>
              <a:t>Technical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parameters</a:t>
            </a:r>
            <a:r>
              <a:rPr lang="de-DE" sz="2400" b="1" dirty="0" smtClean="0"/>
              <a:t> </a:t>
            </a:r>
            <a:r>
              <a:rPr lang="de-DE" sz="2400" dirty="0" smtClean="0"/>
              <a:t>DG </a:t>
            </a:r>
            <a:r>
              <a:rPr lang="de-DE" sz="2400" dirty="0"/>
              <a:t>(</a:t>
            </a:r>
            <a:r>
              <a:rPr lang="de-DE" sz="2400" dirty="0" err="1" smtClean="0"/>
              <a:t>efficiencies</a:t>
            </a:r>
            <a:r>
              <a:rPr lang="de-DE" sz="2400" dirty="0"/>
              <a:t> </a:t>
            </a:r>
            <a:r>
              <a:rPr lang="de-DE" sz="2400" dirty="0" err="1" smtClean="0"/>
              <a:t>or</a:t>
            </a:r>
            <a:r>
              <a:rPr lang="de-DE" sz="2400" dirty="0" smtClean="0"/>
              <a:t> </a:t>
            </a:r>
            <a:r>
              <a:rPr lang="de-DE" sz="2400" dirty="0" err="1" smtClean="0"/>
              <a:t>fuel</a:t>
            </a:r>
            <a:r>
              <a:rPr lang="de-DE" sz="2400" dirty="0" smtClean="0"/>
              <a:t> </a:t>
            </a:r>
            <a:r>
              <a:rPr lang="de-DE" sz="2400" dirty="0" err="1" smtClean="0"/>
              <a:t>curve</a:t>
            </a:r>
            <a:r>
              <a:rPr lang="de-DE" sz="2400" dirty="0" smtClean="0"/>
              <a:t>, min/</a:t>
            </a:r>
            <a:r>
              <a:rPr lang="de-DE" sz="2400" dirty="0" err="1" smtClean="0"/>
              <a:t>max</a:t>
            </a:r>
            <a:r>
              <a:rPr lang="de-DE" sz="2400" dirty="0" smtClean="0"/>
              <a:t> </a:t>
            </a:r>
            <a:r>
              <a:rPr lang="de-DE" sz="2400" dirty="0" err="1" smtClean="0"/>
              <a:t>runtime</a:t>
            </a:r>
            <a:r>
              <a:rPr lang="de-DE" sz="2400" dirty="0" smtClean="0"/>
              <a:t>, min/</a:t>
            </a:r>
            <a:r>
              <a:rPr lang="de-DE" sz="2400" dirty="0" err="1" smtClean="0"/>
              <a:t>max</a:t>
            </a:r>
            <a:r>
              <a:rPr lang="de-DE" sz="2400" dirty="0" smtClean="0"/>
              <a:t> </a:t>
            </a:r>
            <a:r>
              <a:rPr lang="de-DE" sz="2400" dirty="0" err="1" smtClean="0"/>
              <a:t>loading</a:t>
            </a:r>
            <a:r>
              <a:rPr lang="de-DE" sz="2400" dirty="0" smtClean="0"/>
              <a:t>) an BESS (</a:t>
            </a:r>
            <a:r>
              <a:rPr lang="de-DE" sz="2400" dirty="0" err="1" smtClean="0"/>
              <a:t>minimum</a:t>
            </a:r>
            <a:r>
              <a:rPr lang="de-DE" sz="2400" dirty="0" smtClean="0"/>
              <a:t> SOC, </a:t>
            </a:r>
            <a:r>
              <a:rPr lang="de-DE" sz="2400" dirty="0" err="1" smtClean="0"/>
              <a:t>input</a:t>
            </a:r>
            <a:r>
              <a:rPr lang="de-DE" sz="2400" dirty="0" smtClean="0"/>
              <a:t>/</a:t>
            </a:r>
            <a:r>
              <a:rPr lang="de-DE" sz="2400" dirty="0" err="1" smtClean="0"/>
              <a:t>output</a:t>
            </a:r>
            <a:r>
              <a:rPr lang="de-DE" sz="2400" dirty="0" smtClean="0"/>
              <a:t> </a:t>
            </a:r>
            <a:r>
              <a:rPr lang="de-DE" sz="2400" dirty="0" err="1" smtClean="0"/>
              <a:t>efficiencies</a:t>
            </a:r>
            <a:r>
              <a:rPr lang="de-DE" sz="2400" dirty="0" smtClean="0"/>
              <a:t>, C-rate) </a:t>
            </a:r>
            <a:r>
              <a:rPr lang="de-DE" sz="2400" dirty="0" err="1" smtClean="0"/>
              <a:t>if</a:t>
            </a:r>
            <a:r>
              <a:rPr lang="de-DE" sz="2400" dirty="0" smtClean="0"/>
              <a:t> </a:t>
            </a:r>
            <a:r>
              <a:rPr lang="de-DE" sz="2400" dirty="0" err="1" smtClean="0"/>
              <a:t>included</a:t>
            </a:r>
            <a:endParaRPr lang="de-DE" sz="24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0317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18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2838201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smtClean="0"/>
              <a:t>October 9, 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644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Introducing</a:t>
            </a:r>
            <a:r>
              <a:rPr lang="de-DE" dirty="0" smtClean="0"/>
              <a:t> </a:t>
            </a:r>
            <a:r>
              <a:rPr lang="de-DE" dirty="0" err="1" smtClean="0"/>
              <a:t>words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1470056" y="2531772"/>
            <a:ext cx="6016594" cy="206972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de-DE" sz="3200" b="1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Welcome </a:t>
            </a:r>
            <a:r>
              <a:rPr lang="de-DE" sz="3200" b="1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to</a:t>
            </a:r>
            <a:r>
              <a:rPr lang="de-DE" sz="3200" b="1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b="1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the</a:t>
            </a:r>
            <a:r>
              <a:rPr lang="de-DE" sz="3200" b="1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RLI!</a:t>
            </a:r>
            <a:endParaRPr lang="de-DE" sz="3200" dirty="0" smtClean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68761" y="5773161"/>
            <a:ext cx="82064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All workshop contents at: </a:t>
            </a:r>
            <a:r>
              <a:rPr lang="en-GB" sz="2000" dirty="0" smtClean="0">
                <a:hlinkClick r:id="rId3"/>
              </a:rPr>
              <a:t>https</a:t>
            </a:r>
            <a:r>
              <a:rPr lang="en-GB" sz="2000" dirty="0">
                <a:hlinkClick r:id="rId3"/>
              </a:rPr>
              <a:t>://</a:t>
            </a:r>
            <a:r>
              <a:rPr lang="en-GB" sz="2000" dirty="0" smtClean="0">
                <a:hlinkClick r:id="rId3"/>
              </a:rPr>
              <a:t>github.com/smartie2076/oemof_workshop</a:t>
            </a:r>
            <a:endParaRPr lang="en-GB" sz="2000" dirty="0" smtClean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71403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1B0ABB-CBB7-49FD-8466-6F2049B29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Example</a:t>
            </a:r>
            <a:r>
              <a:rPr lang="de-DE" dirty="0" smtClean="0"/>
              <a:t> I : </a:t>
            </a:r>
            <a:r>
              <a:rPr lang="de-DE" dirty="0" err="1" smtClean="0"/>
              <a:t>Hourly</a:t>
            </a:r>
            <a:r>
              <a:rPr lang="de-DE" dirty="0" smtClean="0"/>
              <a:t> </a:t>
            </a:r>
            <a:r>
              <a:rPr lang="de-DE" dirty="0" err="1" smtClean="0"/>
              <a:t>Dispatch</a:t>
            </a:r>
            <a:endParaRPr lang="x-non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52B7F0-0FF0-46C7-94E4-C13C5E6BBB5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28650" y="648721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October 9, 2018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633632-94B5-46EC-8051-CF1A140C3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Reiner Lemoine Institut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27D03C-AFC1-475E-B63F-2B7D9068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14" name="Inhaltsplatzhalter 2"/>
          <p:cNvSpPr txBox="1">
            <a:spLocks/>
          </p:cNvSpPr>
          <p:nvPr/>
        </p:nvSpPr>
        <p:spPr bwMode="auto">
          <a:xfrm>
            <a:off x="683606" y="1398494"/>
            <a:ext cx="3530260" cy="4697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de-DE" sz="2200" dirty="0" err="1" smtClean="0"/>
              <a:t>Sizing</a:t>
            </a:r>
            <a:r>
              <a:rPr lang="de-DE" sz="2200" dirty="0" smtClean="0"/>
              <a:t>, </a:t>
            </a:r>
            <a:r>
              <a:rPr lang="de-DE" sz="2200" dirty="0" err="1"/>
              <a:t>o</a:t>
            </a:r>
            <a:r>
              <a:rPr lang="de-DE" sz="2200" dirty="0" err="1" smtClean="0"/>
              <a:t>ptimization</a:t>
            </a:r>
            <a:r>
              <a:rPr lang="de-DE" sz="2200" dirty="0" smtClean="0"/>
              <a:t> </a:t>
            </a:r>
            <a:r>
              <a:rPr lang="de-DE" sz="2200" dirty="0" err="1" smtClean="0"/>
              <a:t>and</a:t>
            </a:r>
            <a:r>
              <a:rPr lang="de-DE" sz="2200" dirty="0" smtClean="0"/>
              <a:t> </a:t>
            </a:r>
            <a:r>
              <a:rPr lang="de-DE" sz="2200" dirty="0" err="1" smtClean="0"/>
              <a:t>dispatch</a:t>
            </a:r>
            <a:r>
              <a:rPr lang="de-DE" sz="2200" dirty="0" smtClean="0"/>
              <a:t> </a:t>
            </a:r>
            <a:r>
              <a:rPr lang="de-DE" sz="2200" dirty="0" err="1" smtClean="0"/>
              <a:t>of</a:t>
            </a:r>
            <a:r>
              <a:rPr lang="de-DE" sz="2200" dirty="0" smtClean="0"/>
              <a:t> </a:t>
            </a:r>
            <a:r>
              <a:rPr lang="de-DE" sz="2200" dirty="0" err="1" smtClean="0"/>
              <a:t>generator</a:t>
            </a:r>
            <a:r>
              <a:rPr lang="de-DE" sz="2200" dirty="0" smtClean="0"/>
              <a:t> power </a:t>
            </a:r>
            <a:r>
              <a:rPr lang="de-DE" sz="2200" dirty="0" err="1" smtClean="0"/>
              <a:t>and</a:t>
            </a:r>
            <a:r>
              <a:rPr lang="de-DE" sz="2200" dirty="0" smtClean="0"/>
              <a:t> </a:t>
            </a:r>
            <a:r>
              <a:rPr lang="de-DE" sz="2200" dirty="0" err="1" smtClean="0"/>
              <a:t>battery</a:t>
            </a:r>
            <a:r>
              <a:rPr lang="de-DE" sz="2200" dirty="0" smtClean="0"/>
              <a:t> </a:t>
            </a:r>
            <a:r>
              <a:rPr lang="de-DE" sz="2200" dirty="0" err="1" smtClean="0"/>
              <a:t>energy</a:t>
            </a:r>
            <a:r>
              <a:rPr lang="de-DE" sz="2200" dirty="0" smtClean="0"/>
              <a:t> </a:t>
            </a:r>
            <a:r>
              <a:rPr lang="de-DE" sz="2200" dirty="0" err="1" smtClean="0"/>
              <a:t>storage</a:t>
            </a:r>
            <a:r>
              <a:rPr lang="de-DE" sz="2200" dirty="0" smtClean="0"/>
              <a:t> </a:t>
            </a:r>
            <a:r>
              <a:rPr lang="de-DE" sz="2200" dirty="0" err="1" smtClean="0"/>
              <a:t>system</a:t>
            </a:r>
            <a:endParaRPr lang="de-DE" sz="2200" dirty="0" smtClean="0"/>
          </a:p>
          <a:p>
            <a:pPr eaLnBrk="1" hangingPunct="1"/>
            <a:r>
              <a:rPr lang="de-DE" sz="2200" dirty="0" smtClean="0"/>
              <a:t>Target </a:t>
            </a:r>
            <a:r>
              <a:rPr lang="de-DE" sz="2200" dirty="0" err="1" smtClean="0"/>
              <a:t>of</a:t>
            </a:r>
            <a:r>
              <a:rPr lang="de-DE" sz="2200" dirty="0" smtClean="0"/>
              <a:t> </a:t>
            </a:r>
            <a:r>
              <a:rPr lang="de-DE" sz="2200" dirty="0" err="1" smtClean="0"/>
              <a:t>optimization</a:t>
            </a:r>
            <a:r>
              <a:rPr lang="de-DE" sz="2200" dirty="0" smtClean="0"/>
              <a:t>:</a:t>
            </a:r>
          </a:p>
          <a:p>
            <a:pPr lvl="1"/>
            <a:r>
              <a:rPr lang="de-DE" sz="2200" dirty="0" err="1" smtClean="0"/>
              <a:t>Minimize</a:t>
            </a:r>
            <a:r>
              <a:rPr lang="de-DE" sz="2200" dirty="0" smtClean="0"/>
              <a:t> total </a:t>
            </a:r>
            <a:r>
              <a:rPr lang="de-DE" sz="2200" dirty="0" err="1" smtClean="0"/>
              <a:t>system</a:t>
            </a:r>
            <a:r>
              <a:rPr lang="de-DE" sz="2200" dirty="0" smtClean="0"/>
              <a:t> </a:t>
            </a:r>
            <a:r>
              <a:rPr lang="de-DE" sz="2200" dirty="0" err="1" smtClean="0"/>
              <a:t>cost</a:t>
            </a:r>
            <a:endParaRPr lang="de-DE" sz="2200" dirty="0" smtClean="0"/>
          </a:p>
          <a:p>
            <a:pPr eaLnBrk="1" hangingPunct="1"/>
            <a:r>
              <a:rPr lang="de-DE" sz="2200" dirty="0" err="1" smtClean="0"/>
              <a:t>Constraints</a:t>
            </a:r>
            <a:r>
              <a:rPr lang="de-DE" sz="2200" dirty="0" smtClean="0"/>
              <a:t>:</a:t>
            </a:r>
          </a:p>
          <a:p>
            <a:pPr lvl="1" eaLnBrk="1" hangingPunct="1"/>
            <a:r>
              <a:rPr lang="de-DE" sz="2200" dirty="0" smtClean="0"/>
              <a:t>Cover </a:t>
            </a:r>
            <a:r>
              <a:rPr lang="de-DE" sz="2200" dirty="0" err="1" smtClean="0"/>
              <a:t>demand</a:t>
            </a:r>
            <a:r>
              <a:rPr lang="de-DE" sz="2200" dirty="0" smtClean="0"/>
              <a:t> at </a:t>
            </a:r>
            <a:r>
              <a:rPr lang="de-DE" sz="2200" dirty="0" err="1" smtClean="0"/>
              <a:t>each</a:t>
            </a:r>
            <a:r>
              <a:rPr lang="de-DE" sz="2200" dirty="0" smtClean="0"/>
              <a:t> time </a:t>
            </a:r>
            <a:r>
              <a:rPr lang="de-DE" sz="2200" dirty="0" err="1" smtClean="0"/>
              <a:t>increment</a:t>
            </a:r>
            <a:endParaRPr lang="de-DE" sz="2200" dirty="0" smtClean="0"/>
          </a:p>
          <a:p>
            <a:pPr lvl="1" eaLnBrk="1" hangingPunct="1"/>
            <a:r>
              <a:rPr lang="de-DE" sz="2200" dirty="0" smtClean="0"/>
              <a:t>Share </a:t>
            </a:r>
            <a:r>
              <a:rPr lang="de-DE" sz="2200" dirty="0" err="1" smtClean="0"/>
              <a:t>of</a:t>
            </a:r>
            <a:r>
              <a:rPr lang="de-DE" sz="2200" dirty="0" smtClean="0"/>
              <a:t> </a:t>
            </a:r>
            <a:r>
              <a:rPr lang="de-DE" sz="2200" dirty="0" err="1" smtClean="0"/>
              <a:t>Renewables</a:t>
            </a:r>
            <a:r>
              <a:rPr lang="de-DE" sz="2200" dirty="0" smtClean="0"/>
              <a:t> min. 80 %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513" y="2079812"/>
            <a:ext cx="4040354" cy="30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011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smtClean="0"/>
              <a:t>October 9, 2018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Titel 2"/>
          <p:cNvSpPr>
            <a:spLocks noGrp="1"/>
          </p:cNvSpPr>
          <p:nvPr>
            <p:ph type="title"/>
          </p:nvPr>
        </p:nvSpPr>
        <p:spPr>
          <a:xfrm>
            <a:off x="628820" y="393427"/>
            <a:ext cx="7886530" cy="681840"/>
          </a:xfrm>
        </p:spPr>
        <p:txBody>
          <a:bodyPr/>
          <a:lstStyle/>
          <a:p>
            <a:r>
              <a:rPr lang="en-US" noProof="0" dirty="0" smtClean="0"/>
              <a:t>Example II: Optimizing a Hybrid Mini-Grid</a:t>
            </a:r>
            <a:endParaRPr lang="en-US" noProof="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27" name="Textplatzhalter 7"/>
          <p:cNvSpPr txBox="1">
            <a:spLocks/>
          </p:cNvSpPr>
          <p:nvPr/>
        </p:nvSpPr>
        <p:spPr>
          <a:xfrm>
            <a:off x="4637992" y="6135701"/>
            <a:ext cx="3877358" cy="1728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900" b="0" i="0" kern="1200">
                <a:solidFill>
                  <a:srgbClr val="002E50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6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 marL="54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5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 marL="72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 marL="90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18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Source/Caption: </a:t>
            </a:r>
            <a:endParaRPr lang="en-US" dirty="0"/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628650" y="1249048"/>
            <a:ext cx="6182369" cy="42619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1600" b="0" i="0" kern="120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C2D51"/>
              </a:buClr>
              <a:buSzPct val="50000"/>
              <a:buFont typeface="LucidaGrande" charset="0"/>
              <a:buNone/>
              <a:defRPr sz="1500" b="0" i="0" kern="120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C2D51"/>
              </a:buClr>
              <a:buSzPct val="50000"/>
              <a:buFont typeface="LucidaGrande" charset="0"/>
              <a:buNone/>
              <a:defRPr sz="1350" b="0" i="0" kern="120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C2D51"/>
              </a:buClr>
              <a:buSzPct val="50000"/>
              <a:buFont typeface="LucidaGrande" charset="0"/>
              <a:buNone/>
              <a:defRPr sz="1200" b="0" i="0" kern="120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C2D51"/>
              </a:buClr>
              <a:buSzPct val="50000"/>
              <a:buFont typeface="LucidaGrande" charset="0"/>
              <a:buNone/>
              <a:defRPr sz="1200" b="0" i="0" kern="120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Simplified single-node model</a:t>
            </a:r>
            <a:endParaRPr lang="en-US" i="1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11" y="1792197"/>
            <a:ext cx="6012160" cy="380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140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smtClean="0"/>
              <a:t>October 9, 2018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Titel 2"/>
          <p:cNvSpPr>
            <a:spLocks noGrp="1"/>
          </p:cNvSpPr>
          <p:nvPr>
            <p:ph type="title"/>
          </p:nvPr>
        </p:nvSpPr>
        <p:spPr>
          <a:xfrm>
            <a:off x="628820" y="393427"/>
            <a:ext cx="7886530" cy="681840"/>
          </a:xfrm>
        </p:spPr>
        <p:txBody>
          <a:bodyPr/>
          <a:lstStyle/>
          <a:p>
            <a:r>
              <a:rPr lang="en-US" noProof="0" dirty="0" smtClean="0"/>
              <a:t>Example II: Optimizing a Hybrid Mini-Grid</a:t>
            </a:r>
            <a:endParaRPr lang="en-US" noProof="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27" name="Textplatzhalter 7"/>
          <p:cNvSpPr txBox="1">
            <a:spLocks/>
          </p:cNvSpPr>
          <p:nvPr/>
        </p:nvSpPr>
        <p:spPr>
          <a:xfrm>
            <a:off x="4637992" y="6135701"/>
            <a:ext cx="3877358" cy="1728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900" b="0" i="0" kern="1200">
                <a:solidFill>
                  <a:srgbClr val="002E50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6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 marL="54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5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 marL="72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 marL="90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18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Source/Caption: </a:t>
            </a:r>
            <a:endParaRPr lang="en-US" dirty="0"/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628650" y="1249048"/>
            <a:ext cx="6182369" cy="42619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1600" b="0" i="0" kern="120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C2D51"/>
              </a:buClr>
              <a:buSzPct val="50000"/>
              <a:buFont typeface="LucidaGrande" charset="0"/>
              <a:buNone/>
              <a:defRPr sz="1500" b="0" i="0" kern="120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C2D51"/>
              </a:buClr>
              <a:buSzPct val="50000"/>
              <a:buFont typeface="LucidaGrande" charset="0"/>
              <a:buNone/>
              <a:defRPr sz="1350" b="0" i="0" kern="120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C2D51"/>
              </a:buClr>
              <a:buSzPct val="50000"/>
              <a:buFont typeface="LucidaGrande" charset="0"/>
              <a:buNone/>
              <a:defRPr sz="1200" b="0" i="0" kern="120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C2D51"/>
              </a:buClr>
              <a:buSzPct val="50000"/>
              <a:buFont typeface="LucidaGrande" charset="0"/>
              <a:buNone/>
              <a:defRPr sz="1200" b="0" i="0" kern="120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Simplified single-node model</a:t>
            </a:r>
            <a:endParaRPr lang="en-US" i="1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5" y="2132856"/>
            <a:ext cx="5076056" cy="4093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Inhaltsplatzhalter 2"/>
          <p:cNvSpPr txBox="1">
            <a:spLocks/>
          </p:cNvSpPr>
          <p:nvPr/>
        </p:nvSpPr>
        <p:spPr bwMode="auto">
          <a:xfrm>
            <a:off x="323841" y="2132856"/>
            <a:ext cx="3710236" cy="1656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de-DE" sz="1600" dirty="0" smtClean="0"/>
              <a:t>Multiple </a:t>
            </a:r>
            <a:r>
              <a:rPr lang="de-DE" sz="1600" dirty="0" err="1" smtClean="0"/>
              <a:t>diesel</a:t>
            </a:r>
            <a:r>
              <a:rPr lang="de-DE" sz="1600" dirty="0" smtClean="0"/>
              <a:t> </a:t>
            </a:r>
            <a:r>
              <a:rPr lang="de-DE" sz="1600" dirty="0" err="1" smtClean="0"/>
              <a:t>gensets</a:t>
            </a:r>
            <a:r>
              <a:rPr lang="de-DE" sz="1600" dirty="0" smtClean="0"/>
              <a:t> </a:t>
            </a:r>
            <a:r>
              <a:rPr lang="de-DE" sz="1600" dirty="0" err="1" smtClean="0"/>
              <a:t>instead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one</a:t>
            </a:r>
            <a:r>
              <a:rPr lang="de-DE" sz="1600" dirty="0" smtClean="0"/>
              <a:t> </a:t>
            </a:r>
            <a:r>
              <a:rPr lang="de-DE" sz="1600" dirty="0" err="1" smtClean="0"/>
              <a:t>combined</a:t>
            </a:r>
            <a:r>
              <a:rPr lang="de-DE" sz="1600" dirty="0" smtClean="0"/>
              <a:t>/</a:t>
            </a:r>
            <a:r>
              <a:rPr lang="de-DE" sz="1600" dirty="0" err="1" smtClean="0"/>
              <a:t>generic</a:t>
            </a:r>
            <a:endParaRPr lang="de-DE" sz="1600" dirty="0" smtClean="0"/>
          </a:p>
          <a:p>
            <a:pPr eaLnBrk="1" hangingPunct="1"/>
            <a:r>
              <a:rPr lang="de-DE" sz="1600" dirty="0" smtClean="0"/>
              <a:t>Different </a:t>
            </a:r>
            <a:r>
              <a:rPr lang="de-DE" sz="1600" dirty="0" err="1" smtClean="0"/>
              <a:t>parameter</a:t>
            </a:r>
            <a:r>
              <a:rPr lang="de-DE" sz="1600" dirty="0" smtClean="0"/>
              <a:t> </a:t>
            </a:r>
            <a:r>
              <a:rPr lang="de-DE" sz="1600" dirty="0" err="1" smtClean="0"/>
              <a:t>sets</a:t>
            </a:r>
            <a:r>
              <a:rPr lang="de-DE" sz="1600" dirty="0" smtClean="0"/>
              <a:t> per gen </a:t>
            </a:r>
            <a:r>
              <a:rPr lang="de-DE" sz="1600" dirty="0" err="1" smtClean="0"/>
              <a:t>set</a:t>
            </a:r>
            <a:r>
              <a:rPr lang="de-DE" sz="1600" dirty="0" smtClean="0"/>
              <a:t> (</a:t>
            </a:r>
            <a:r>
              <a:rPr lang="de-DE" sz="1600" dirty="0" err="1" smtClean="0"/>
              <a:t>efficiencies</a:t>
            </a:r>
            <a:r>
              <a:rPr lang="de-DE" sz="1600" dirty="0" smtClean="0"/>
              <a:t>, </a:t>
            </a:r>
            <a:r>
              <a:rPr lang="de-DE" sz="1600" dirty="0" err="1" smtClean="0"/>
              <a:t>load</a:t>
            </a:r>
            <a:r>
              <a:rPr lang="de-DE" sz="1600" dirty="0" smtClean="0"/>
              <a:t> </a:t>
            </a:r>
            <a:r>
              <a:rPr lang="de-DE" sz="1600" dirty="0" err="1" smtClean="0"/>
              <a:t>curves</a:t>
            </a:r>
            <a:r>
              <a:rPr lang="de-DE" sz="1600" dirty="0" smtClean="0"/>
              <a:t>)</a:t>
            </a:r>
          </a:p>
          <a:p>
            <a:pPr eaLnBrk="1" hangingPunct="1"/>
            <a:r>
              <a:rPr lang="de-DE" sz="1600" dirty="0" err="1" smtClean="0"/>
              <a:t>Dispatchable</a:t>
            </a:r>
            <a:r>
              <a:rPr lang="de-DE" sz="1600" dirty="0" smtClean="0"/>
              <a:t> (</a:t>
            </a:r>
            <a:r>
              <a:rPr lang="de-DE" sz="1600" dirty="0" err="1" smtClean="0"/>
              <a:t>turned</a:t>
            </a:r>
            <a:r>
              <a:rPr lang="de-DE" sz="1600" dirty="0" smtClean="0"/>
              <a:t> „on“ </a:t>
            </a:r>
            <a:r>
              <a:rPr lang="de-DE" sz="1600" dirty="0" err="1" smtClean="0"/>
              <a:t>and</a:t>
            </a:r>
            <a:r>
              <a:rPr lang="de-DE" sz="1600" dirty="0" smtClean="0"/>
              <a:t> „off“)</a:t>
            </a:r>
          </a:p>
          <a:p>
            <a:pPr eaLnBrk="1" hangingPunct="1"/>
            <a:r>
              <a:rPr lang="de-DE" sz="1600" dirty="0" err="1" smtClean="0"/>
              <a:t>Genset</a:t>
            </a:r>
            <a:r>
              <a:rPr lang="de-DE" sz="1600" dirty="0" smtClean="0"/>
              <a:t> </a:t>
            </a:r>
            <a:r>
              <a:rPr lang="de-DE" sz="1600" dirty="0" err="1" smtClean="0"/>
              <a:t>related</a:t>
            </a:r>
            <a:r>
              <a:rPr lang="de-DE" sz="1600" dirty="0" smtClean="0"/>
              <a:t> </a:t>
            </a:r>
            <a:r>
              <a:rPr lang="de-DE" sz="1600" dirty="0" err="1" smtClean="0"/>
              <a:t>constraints</a:t>
            </a:r>
            <a:endParaRPr lang="de-DE" sz="1600" dirty="0" smtClean="0"/>
          </a:p>
          <a:p>
            <a:pPr lvl="1" eaLnBrk="1" hangingPunct="1"/>
            <a:r>
              <a:rPr lang="de-DE" sz="1600" dirty="0" smtClean="0"/>
              <a:t>Minimal </a:t>
            </a:r>
            <a:r>
              <a:rPr lang="de-DE" sz="1600" dirty="0" err="1" smtClean="0"/>
              <a:t>loading</a:t>
            </a:r>
            <a:endParaRPr lang="de-DE" sz="1600" dirty="0" smtClean="0"/>
          </a:p>
          <a:p>
            <a:pPr lvl="1" eaLnBrk="1" hangingPunct="1"/>
            <a:r>
              <a:rPr lang="de-DE" sz="1600" dirty="0" smtClean="0"/>
              <a:t>Spinning </a:t>
            </a:r>
            <a:r>
              <a:rPr lang="de-DE" sz="1600" dirty="0" err="1" smtClean="0"/>
              <a:t>reserve</a:t>
            </a:r>
            <a:endParaRPr lang="de-DE" sz="1600" dirty="0" smtClean="0"/>
          </a:p>
          <a:p>
            <a:pPr lvl="1" eaLnBrk="1" hangingPunct="1"/>
            <a:r>
              <a:rPr lang="de-DE" sz="1600" dirty="0" smtClean="0"/>
              <a:t>(Minimal </a:t>
            </a:r>
            <a:r>
              <a:rPr lang="de-DE" sz="1600" dirty="0" err="1" smtClean="0"/>
              <a:t>runtime</a:t>
            </a:r>
            <a:r>
              <a:rPr lang="de-DE" sz="1600" dirty="0" smtClean="0"/>
              <a:t>)</a:t>
            </a:r>
          </a:p>
          <a:p>
            <a:pPr lvl="1" eaLnBrk="1" hangingPunct="1"/>
            <a:endParaRPr lang="de-DE" sz="1600" dirty="0" smtClean="0"/>
          </a:p>
        </p:txBody>
      </p:sp>
    </p:spTree>
    <p:extLst>
      <p:ext uri="{BB962C8B-B14F-4D97-AF65-F5344CB8AC3E}">
        <p14:creationId xmlns:p14="http://schemas.microsoft.com/office/powerpoint/2010/main" val="381145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smtClean="0"/>
              <a:t>October 9, 2018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Titel 2"/>
          <p:cNvSpPr>
            <a:spLocks noGrp="1"/>
          </p:cNvSpPr>
          <p:nvPr>
            <p:ph type="title"/>
          </p:nvPr>
        </p:nvSpPr>
        <p:spPr>
          <a:xfrm>
            <a:off x="628820" y="393427"/>
            <a:ext cx="7886530" cy="681840"/>
          </a:xfrm>
        </p:spPr>
        <p:txBody>
          <a:bodyPr/>
          <a:lstStyle/>
          <a:p>
            <a:r>
              <a:rPr lang="en-US" noProof="0" dirty="0" smtClean="0"/>
              <a:t>Example II: Optimizing a Hybrid Mini-Grid</a:t>
            </a:r>
            <a:endParaRPr lang="en-US" noProof="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27" name="Textplatzhalter 7"/>
          <p:cNvSpPr txBox="1">
            <a:spLocks/>
          </p:cNvSpPr>
          <p:nvPr/>
        </p:nvSpPr>
        <p:spPr>
          <a:xfrm>
            <a:off x="4637992" y="6135701"/>
            <a:ext cx="3877358" cy="1728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900" b="0" i="0" kern="1200">
                <a:solidFill>
                  <a:srgbClr val="002E50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6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 marL="54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5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 marL="72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 marL="90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18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Source/Caption: </a:t>
            </a:r>
            <a:endParaRPr lang="en-US" dirty="0"/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628650" y="1249048"/>
            <a:ext cx="6182369" cy="42619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1600" b="0" i="0" kern="120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C2D51"/>
              </a:buClr>
              <a:buSzPct val="50000"/>
              <a:buFont typeface="LucidaGrande" charset="0"/>
              <a:buNone/>
              <a:defRPr sz="1500" b="0" i="0" kern="120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C2D51"/>
              </a:buClr>
              <a:buSzPct val="50000"/>
              <a:buFont typeface="LucidaGrande" charset="0"/>
              <a:buNone/>
              <a:defRPr sz="1350" b="0" i="0" kern="120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C2D51"/>
              </a:buClr>
              <a:buSzPct val="50000"/>
              <a:buFont typeface="LucidaGrande" charset="0"/>
              <a:buNone/>
              <a:defRPr sz="1200" b="0" i="0" kern="120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C2D51"/>
              </a:buClr>
              <a:buSzPct val="50000"/>
              <a:buFont typeface="LucidaGrande" charset="0"/>
              <a:buNone/>
              <a:defRPr sz="1200" b="0" i="0" kern="120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Simplified single-node model</a:t>
            </a:r>
            <a:endParaRPr lang="en-US" i="1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5" y="2132856"/>
            <a:ext cx="5076056" cy="4093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Inhaltsplatzhalter 2"/>
          <p:cNvSpPr txBox="1">
            <a:spLocks/>
          </p:cNvSpPr>
          <p:nvPr/>
        </p:nvSpPr>
        <p:spPr bwMode="auto">
          <a:xfrm>
            <a:off x="323841" y="2132856"/>
            <a:ext cx="3710236" cy="1656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de-DE" sz="1600" dirty="0" smtClean="0"/>
              <a:t>Multiple </a:t>
            </a:r>
            <a:r>
              <a:rPr lang="de-DE" sz="1600" dirty="0" err="1" smtClean="0"/>
              <a:t>diesel</a:t>
            </a:r>
            <a:r>
              <a:rPr lang="de-DE" sz="1600" dirty="0" smtClean="0"/>
              <a:t> </a:t>
            </a:r>
            <a:r>
              <a:rPr lang="de-DE" sz="1600" dirty="0" err="1" smtClean="0"/>
              <a:t>gensets</a:t>
            </a:r>
            <a:r>
              <a:rPr lang="de-DE" sz="1600" dirty="0" smtClean="0"/>
              <a:t> </a:t>
            </a:r>
            <a:r>
              <a:rPr lang="de-DE" sz="1600" dirty="0" err="1" smtClean="0"/>
              <a:t>instead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one</a:t>
            </a:r>
            <a:r>
              <a:rPr lang="de-DE" sz="1600" dirty="0" smtClean="0"/>
              <a:t> </a:t>
            </a:r>
            <a:r>
              <a:rPr lang="de-DE" sz="1600" dirty="0" err="1" smtClean="0"/>
              <a:t>combined</a:t>
            </a:r>
            <a:r>
              <a:rPr lang="de-DE" sz="1600" dirty="0" smtClean="0"/>
              <a:t>/</a:t>
            </a:r>
            <a:r>
              <a:rPr lang="de-DE" sz="1600" dirty="0" err="1" smtClean="0"/>
              <a:t>generic</a:t>
            </a:r>
            <a:endParaRPr lang="de-DE" sz="1600" dirty="0" smtClean="0"/>
          </a:p>
          <a:p>
            <a:pPr eaLnBrk="1" hangingPunct="1"/>
            <a:r>
              <a:rPr lang="de-DE" sz="1600" dirty="0" smtClean="0"/>
              <a:t>Different </a:t>
            </a:r>
            <a:r>
              <a:rPr lang="de-DE" sz="1600" dirty="0" err="1" smtClean="0"/>
              <a:t>parameter</a:t>
            </a:r>
            <a:r>
              <a:rPr lang="de-DE" sz="1600" dirty="0" smtClean="0"/>
              <a:t> </a:t>
            </a:r>
            <a:r>
              <a:rPr lang="de-DE" sz="1600" dirty="0" err="1" smtClean="0"/>
              <a:t>sets</a:t>
            </a:r>
            <a:r>
              <a:rPr lang="de-DE" sz="1600" dirty="0" smtClean="0"/>
              <a:t> per gen </a:t>
            </a:r>
            <a:r>
              <a:rPr lang="de-DE" sz="1600" dirty="0" err="1" smtClean="0"/>
              <a:t>set</a:t>
            </a:r>
            <a:r>
              <a:rPr lang="de-DE" sz="1600" dirty="0" smtClean="0"/>
              <a:t> (</a:t>
            </a:r>
            <a:r>
              <a:rPr lang="de-DE" sz="1600" dirty="0" err="1" smtClean="0"/>
              <a:t>efficiencies</a:t>
            </a:r>
            <a:r>
              <a:rPr lang="de-DE" sz="1600" dirty="0" smtClean="0"/>
              <a:t>, </a:t>
            </a:r>
            <a:r>
              <a:rPr lang="de-DE" sz="1600" dirty="0" err="1" smtClean="0"/>
              <a:t>load</a:t>
            </a:r>
            <a:r>
              <a:rPr lang="de-DE" sz="1600" dirty="0" smtClean="0"/>
              <a:t> </a:t>
            </a:r>
            <a:r>
              <a:rPr lang="de-DE" sz="1600" dirty="0" err="1" smtClean="0"/>
              <a:t>curves</a:t>
            </a:r>
            <a:r>
              <a:rPr lang="de-DE" sz="1600" dirty="0" smtClean="0"/>
              <a:t>)</a:t>
            </a:r>
          </a:p>
          <a:p>
            <a:pPr eaLnBrk="1" hangingPunct="1"/>
            <a:r>
              <a:rPr lang="de-DE" sz="1600" dirty="0" err="1" smtClean="0"/>
              <a:t>Dispatchable</a:t>
            </a:r>
            <a:r>
              <a:rPr lang="de-DE" sz="1600" dirty="0" smtClean="0"/>
              <a:t> (</a:t>
            </a:r>
            <a:r>
              <a:rPr lang="de-DE" sz="1600" dirty="0" err="1" smtClean="0"/>
              <a:t>turned</a:t>
            </a:r>
            <a:r>
              <a:rPr lang="de-DE" sz="1600" dirty="0" smtClean="0"/>
              <a:t> „on“ </a:t>
            </a:r>
            <a:r>
              <a:rPr lang="de-DE" sz="1600" dirty="0" err="1" smtClean="0"/>
              <a:t>and</a:t>
            </a:r>
            <a:r>
              <a:rPr lang="de-DE" sz="1600" dirty="0" smtClean="0"/>
              <a:t> „off“)</a:t>
            </a:r>
          </a:p>
          <a:p>
            <a:pPr eaLnBrk="1" hangingPunct="1"/>
            <a:r>
              <a:rPr lang="de-DE" sz="1600" dirty="0" err="1" smtClean="0"/>
              <a:t>Genset</a:t>
            </a:r>
            <a:r>
              <a:rPr lang="de-DE" sz="1600" dirty="0" smtClean="0"/>
              <a:t> </a:t>
            </a:r>
            <a:r>
              <a:rPr lang="de-DE" sz="1600" dirty="0" err="1" smtClean="0"/>
              <a:t>related</a:t>
            </a:r>
            <a:r>
              <a:rPr lang="de-DE" sz="1600" dirty="0" smtClean="0"/>
              <a:t> </a:t>
            </a:r>
            <a:r>
              <a:rPr lang="de-DE" sz="1600" dirty="0" err="1" smtClean="0"/>
              <a:t>constraints</a:t>
            </a:r>
            <a:endParaRPr lang="de-DE" sz="1600" dirty="0" smtClean="0"/>
          </a:p>
          <a:p>
            <a:pPr lvl="1" eaLnBrk="1" hangingPunct="1"/>
            <a:r>
              <a:rPr lang="de-DE" sz="1600" dirty="0" smtClean="0"/>
              <a:t>Minimal </a:t>
            </a:r>
            <a:r>
              <a:rPr lang="de-DE" sz="1600" dirty="0" err="1" smtClean="0"/>
              <a:t>loading</a:t>
            </a:r>
            <a:endParaRPr lang="de-DE" sz="1600" dirty="0" smtClean="0"/>
          </a:p>
          <a:p>
            <a:pPr lvl="1" eaLnBrk="1" hangingPunct="1"/>
            <a:r>
              <a:rPr lang="de-DE" sz="1600" dirty="0" smtClean="0"/>
              <a:t>Spinning </a:t>
            </a:r>
            <a:r>
              <a:rPr lang="de-DE" sz="1600" dirty="0" err="1" smtClean="0"/>
              <a:t>reserve</a:t>
            </a:r>
            <a:endParaRPr lang="de-DE" sz="1600" dirty="0" smtClean="0"/>
          </a:p>
          <a:p>
            <a:pPr lvl="1" eaLnBrk="1" hangingPunct="1"/>
            <a:r>
              <a:rPr lang="de-DE" sz="1600" dirty="0" smtClean="0"/>
              <a:t>(Minimal </a:t>
            </a:r>
            <a:r>
              <a:rPr lang="de-DE" sz="1600" dirty="0" err="1" smtClean="0"/>
              <a:t>runtime</a:t>
            </a:r>
            <a:r>
              <a:rPr lang="de-DE" sz="1600" dirty="0" smtClean="0"/>
              <a:t>)</a:t>
            </a:r>
          </a:p>
          <a:p>
            <a:pPr lvl="1" eaLnBrk="1" hangingPunct="1"/>
            <a:endParaRPr lang="de-DE" sz="1600" dirty="0" smtClean="0"/>
          </a:p>
        </p:txBody>
      </p:sp>
    </p:spTree>
    <p:extLst>
      <p:ext uri="{BB962C8B-B14F-4D97-AF65-F5344CB8AC3E}">
        <p14:creationId xmlns:p14="http://schemas.microsoft.com/office/powerpoint/2010/main" val="359545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smtClean="0"/>
              <a:t>October 9, 2018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Titel 2"/>
          <p:cNvSpPr>
            <a:spLocks noGrp="1"/>
          </p:cNvSpPr>
          <p:nvPr>
            <p:ph type="title"/>
          </p:nvPr>
        </p:nvSpPr>
        <p:spPr>
          <a:xfrm>
            <a:off x="628820" y="393427"/>
            <a:ext cx="7886530" cy="681840"/>
          </a:xfrm>
        </p:spPr>
        <p:txBody>
          <a:bodyPr/>
          <a:lstStyle/>
          <a:p>
            <a:r>
              <a:rPr lang="en-US" noProof="0" dirty="0" smtClean="0"/>
              <a:t>Example II: Optimizing a Hybrid Mini-Grid</a:t>
            </a:r>
            <a:endParaRPr lang="en-US" noProof="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27" name="Textplatzhalter 7"/>
          <p:cNvSpPr txBox="1">
            <a:spLocks/>
          </p:cNvSpPr>
          <p:nvPr/>
        </p:nvSpPr>
        <p:spPr>
          <a:xfrm>
            <a:off x="4637992" y="6135701"/>
            <a:ext cx="3877358" cy="1728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900" b="0" i="0" kern="1200">
                <a:solidFill>
                  <a:srgbClr val="002E50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6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 marL="54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5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 marL="72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 marL="90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18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Source/Caption: </a:t>
            </a:r>
            <a:endParaRPr lang="en-US" dirty="0"/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628650" y="1249048"/>
            <a:ext cx="6182369" cy="42619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1600" b="0" i="0" kern="120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C2D51"/>
              </a:buClr>
              <a:buSzPct val="50000"/>
              <a:buFont typeface="LucidaGrande" charset="0"/>
              <a:buNone/>
              <a:defRPr sz="1500" b="0" i="0" kern="120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C2D51"/>
              </a:buClr>
              <a:buSzPct val="50000"/>
              <a:buFont typeface="LucidaGrande" charset="0"/>
              <a:buNone/>
              <a:defRPr sz="1350" b="0" i="0" kern="120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C2D51"/>
              </a:buClr>
              <a:buSzPct val="50000"/>
              <a:buFont typeface="LucidaGrande" charset="0"/>
              <a:buNone/>
              <a:defRPr sz="1200" b="0" i="0" kern="120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C2D51"/>
              </a:buClr>
              <a:buSzPct val="50000"/>
              <a:buFont typeface="LucidaGrande" charset="0"/>
              <a:buNone/>
              <a:defRPr sz="1200" b="0" i="0" kern="120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Simplified single-node model</a:t>
            </a:r>
            <a:endParaRPr lang="en-US" i="1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9" y="1628800"/>
            <a:ext cx="8568952" cy="478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053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smtClean="0"/>
              <a:t>October 9, 2018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Titel 2"/>
          <p:cNvSpPr>
            <a:spLocks noGrp="1"/>
          </p:cNvSpPr>
          <p:nvPr>
            <p:ph type="title"/>
          </p:nvPr>
        </p:nvSpPr>
        <p:spPr>
          <a:xfrm>
            <a:off x="628820" y="393427"/>
            <a:ext cx="7886530" cy="681840"/>
          </a:xfrm>
        </p:spPr>
        <p:txBody>
          <a:bodyPr/>
          <a:lstStyle/>
          <a:p>
            <a:r>
              <a:rPr lang="en-US" noProof="0" dirty="0" smtClean="0"/>
              <a:t>Example II: Optimizing a Hybrid Mini-Grid</a:t>
            </a:r>
            <a:endParaRPr lang="en-US" noProof="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27" name="Textplatzhalter 7"/>
          <p:cNvSpPr txBox="1">
            <a:spLocks/>
          </p:cNvSpPr>
          <p:nvPr/>
        </p:nvSpPr>
        <p:spPr>
          <a:xfrm>
            <a:off x="4637992" y="6135701"/>
            <a:ext cx="3877358" cy="1728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900" b="0" i="0" kern="1200">
                <a:solidFill>
                  <a:srgbClr val="002E50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6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 marL="54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5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 marL="72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 marL="90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18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Source/Caption: </a:t>
            </a:r>
            <a:endParaRPr lang="en-US" dirty="0"/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628650" y="1249048"/>
            <a:ext cx="6182369" cy="42619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1600" b="0" i="0" kern="120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C2D51"/>
              </a:buClr>
              <a:buSzPct val="50000"/>
              <a:buFont typeface="LucidaGrande" charset="0"/>
              <a:buNone/>
              <a:defRPr sz="1500" b="0" i="0" kern="120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C2D51"/>
              </a:buClr>
              <a:buSzPct val="50000"/>
              <a:buFont typeface="LucidaGrande" charset="0"/>
              <a:buNone/>
              <a:defRPr sz="1350" b="0" i="0" kern="120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C2D51"/>
              </a:buClr>
              <a:buSzPct val="50000"/>
              <a:buFont typeface="LucidaGrande" charset="0"/>
              <a:buNone/>
              <a:defRPr sz="1200" b="0" i="0" kern="120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C2D51"/>
              </a:buClr>
              <a:buSzPct val="50000"/>
              <a:buFont typeface="LucidaGrande" charset="0"/>
              <a:buNone/>
              <a:defRPr sz="1200" b="0" i="0" kern="120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Simplified single-node model</a:t>
            </a:r>
            <a:endParaRPr lang="en-US" i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65" y="1675240"/>
            <a:ext cx="8582654" cy="47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93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smtClean="0"/>
              <a:t>October 9, 2018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Titel 2"/>
          <p:cNvSpPr>
            <a:spLocks noGrp="1"/>
          </p:cNvSpPr>
          <p:nvPr>
            <p:ph type="title"/>
          </p:nvPr>
        </p:nvSpPr>
        <p:spPr>
          <a:xfrm>
            <a:off x="628820" y="393427"/>
            <a:ext cx="7886530" cy="681840"/>
          </a:xfrm>
        </p:spPr>
        <p:txBody>
          <a:bodyPr/>
          <a:lstStyle/>
          <a:p>
            <a:r>
              <a:rPr lang="en-US" noProof="0" dirty="0" smtClean="0"/>
              <a:t>Example II: Optimizing a Hybrid Mini-Grid</a:t>
            </a:r>
            <a:endParaRPr lang="en-US" noProof="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27" name="Textplatzhalter 7"/>
          <p:cNvSpPr txBox="1">
            <a:spLocks/>
          </p:cNvSpPr>
          <p:nvPr/>
        </p:nvSpPr>
        <p:spPr>
          <a:xfrm>
            <a:off x="4637992" y="6135701"/>
            <a:ext cx="3877358" cy="1728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900" b="0" i="0" kern="1200">
                <a:solidFill>
                  <a:srgbClr val="002E50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6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 marL="54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5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 marL="72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 marL="90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18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Source/Caption: </a:t>
            </a:r>
            <a:endParaRPr lang="en-US" dirty="0"/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628650" y="1249048"/>
            <a:ext cx="6182369" cy="42619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1600" b="0" i="0" kern="120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C2D51"/>
              </a:buClr>
              <a:buSzPct val="50000"/>
              <a:buFont typeface="LucidaGrande" charset="0"/>
              <a:buNone/>
              <a:defRPr sz="1500" b="0" i="0" kern="120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C2D51"/>
              </a:buClr>
              <a:buSzPct val="50000"/>
              <a:buFont typeface="LucidaGrande" charset="0"/>
              <a:buNone/>
              <a:defRPr sz="1350" b="0" i="0" kern="120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C2D51"/>
              </a:buClr>
              <a:buSzPct val="50000"/>
              <a:buFont typeface="LucidaGrande" charset="0"/>
              <a:buNone/>
              <a:defRPr sz="1200" b="0" i="0" kern="120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1C2D51"/>
              </a:buClr>
              <a:buSzPct val="50000"/>
              <a:buFont typeface="LucidaGrande" charset="0"/>
              <a:buNone/>
              <a:defRPr sz="1200" b="0" i="0" kern="120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Simplified single-node model</a:t>
            </a:r>
            <a:endParaRPr lang="en-US" i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65" y="1675240"/>
            <a:ext cx="8582654" cy="47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66" y="1530000"/>
            <a:ext cx="8540852" cy="47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768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002E50"/>
                </a:solidFill>
              </a:rPr>
              <a:t>Reiner Lemoine Institut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>
                <a:solidFill>
                  <a:srgbClr val="002E50"/>
                </a:solidFill>
              </a:rPr>
              <a:pPr/>
              <a:t>26</a:t>
            </a:fld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1" name="CustomShape 4"/>
          <p:cNvSpPr/>
          <p:nvPr/>
        </p:nvSpPr>
        <p:spPr>
          <a:xfrm>
            <a:off x="5069540" y="4472325"/>
            <a:ext cx="3590365" cy="16413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Tel: </a:t>
            </a: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	 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+</a:t>
            </a: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49 (0)30 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1208 434 0 </a:t>
            </a:r>
            <a:endParaRPr sz="18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E-Mail: 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sarah.berendes@rl-institut.de</a:t>
            </a:r>
            <a:endParaRPr sz="18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Web: 	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http</a:t>
            </a: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://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www.rl-institut.de</a:t>
            </a: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Twitter:   @</a:t>
            </a:r>
            <a:r>
              <a:rPr lang="de-DE" sz="1800" dirty="0" err="1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rl_institut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endParaRPr sz="18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39" y="3469381"/>
            <a:ext cx="1022342" cy="905923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77316" y="4101254"/>
            <a:ext cx="2891036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000" b="1" dirty="0" smtClean="0">
                <a:solidFill>
                  <a:srgbClr val="002E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License</a:t>
            </a:r>
            <a:endParaRPr lang="en-US" sz="2000" b="1" dirty="0">
              <a:solidFill>
                <a:srgbClr val="002E5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60748" y="4480105"/>
            <a:ext cx="4263447" cy="138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Except where otherwise noted, this work and its content (texts and illustrations) are licensed under the </a:t>
            </a:r>
            <a:r>
              <a:rPr lang="en-US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Attribution </a:t>
            </a: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4.0 International (CC BY 4.0)</a:t>
            </a:r>
          </a:p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See license text for further information.</a:t>
            </a:r>
            <a:endParaRPr lang="de-DE"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6" name="Picture 2" descr="https://mirrors.creativecommons.org/presskit/buttons/88x31/png/by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99" y="3543430"/>
            <a:ext cx="1346350" cy="47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el 1"/>
          <p:cNvSpPr txBox="1">
            <a:spLocks/>
          </p:cNvSpPr>
          <p:nvPr/>
        </p:nvSpPr>
        <p:spPr>
          <a:xfrm>
            <a:off x="628650" y="1523934"/>
            <a:ext cx="7902198" cy="69455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1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sz="2800" i="0" dirty="0" smtClean="0"/>
              <a:t>THANK YOU FOR YOUR ATTENTION !</a:t>
            </a:r>
          </a:p>
          <a:p>
            <a:endParaRPr lang="en-US" sz="2800" i="0" dirty="0" smtClean="0"/>
          </a:p>
          <a:p>
            <a:r>
              <a:rPr lang="en-US" sz="2000" i="0" dirty="0" smtClean="0">
                <a:solidFill>
                  <a:srgbClr val="002060"/>
                </a:solidFill>
              </a:rPr>
              <a:t>How to follow </a:t>
            </a:r>
            <a:r>
              <a:rPr lang="en-US" sz="2000" i="0" dirty="0" err="1" smtClean="0">
                <a:solidFill>
                  <a:srgbClr val="002060"/>
                </a:solidFill>
              </a:rPr>
              <a:t>Oemof’s</a:t>
            </a:r>
            <a:r>
              <a:rPr lang="en-US" sz="2000" i="0" dirty="0" smtClean="0">
                <a:solidFill>
                  <a:srgbClr val="002060"/>
                </a:solidFill>
              </a:rPr>
              <a:t> activities?</a:t>
            </a: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Website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://oemof.org/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err="1" smtClean="0">
                <a:solidFill>
                  <a:schemeClr val="bg1">
                    <a:lumMod val="50000"/>
                  </a:schemeClr>
                </a:solidFill>
              </a:rPr>
              <a:t>Github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://github.com/oemof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Or join our mailing list!</a:t>
            </a:r>
            <a:endParaRPr lang="en-US" b="0" i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Datumsplatzhalter 2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smtClean="0">
                <a:solidFill>
                  <a:srgbClr val="002E50"/>
                </a:solidFill>
              </a:rPr>
              <a:t>October 9, 2018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71659" y="6046348"/>
            <a:ext cx="8069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Please quote as: “PRESENTATION TITLE” </a:t>
            </a:r>
            <a:r>
              <a:rPr lang="en-GB" sz="1400" dirty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5"/>
              </a:rPr>
              <a:t>Reiner Lemoine Institut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|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6"/>
              </a:rPr>
              <a:t>CC BY 4.0 </a:t>
            </a:r>
            <a:endParaRPr lang="en-GB" sz="14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4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2598894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smtClean="0"/>
              <a:t>October 9, 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511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3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9780074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smtClean="0"/>
              <a:t>October 9, 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505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smtClean="0"/>
              <a:t>October 9, 2018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Motivation: Software Tools </a:t>
            </a:r>
            <a:r>
              <a:rPr lang="de-DE" dirty="0" err="1"/>
              <a:t>for</a:t>
            </a:r>
            <a:r>
              <a:rPr lang="de-DE" dirty="0"/>
              <a:t> Hybrid Mini-Grids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662082" y="1362180"/>
            <a:ext cx="6336925" cy="3003631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de-DE" b="1" dirty="0"/>
              <a:t>Open </a:t>
            </a:r>
            <a:r>
              <a:rPr lang="de-DE" b="1" dirty="0" err="1"/>
              <a:t>source</a:t>
            </a:r>
            <a:r>
              <a:rPr lang="de-DE" b="1" dirty="0"/>
              <a:t> </a:t>
            </a:r>
            <a:r>
              <a:rPr lang="de-DE" b="1" dirty="0" err="1"/>
              <a:t>software</a:t>
            </a:r>
            <a:r>
              <a:rPr lang="de-DE" b="1" dirty="0"/>
              <a:t> </a:t>
            </a:r>
            <a:r>
              <a:rPr lang="de-DE" b="1" dirty="0" err="1"/>
              <a:t>is</a:t>
            </a:r>
            <a:r>
              <a:rPr lang="de-DE" b="1" dirty="0"/>
              <a:t> </a:t>
            </a:r>
            <a:r>
              <a:rPr lang="de-DE" b="1" dirty="0" err="1"/>
              <a:t>crucial</a:t>
            </a:r>
            <a:r>
              <a:rPr lang="de-DE" b="1" dirty="0"/>
              <a:t> to …</a:t>
            </a:r>
            <a:endParaRPr lang="de-DE" dirty="0"/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meet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scientific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standards</a:t>
            </a:r>
            <a:r>
              <a:rPr lang="de-DE" dirty="0">
                <a:solidFill>
                  <a:schemeClr val="tx1"/>
                </a:solidFill>
              </a:rPr>
              <a:t> in </a:t>
            </a:r>
            <a:r>
              <a:rPr lang="de-DE" dirty="0" err="1">
                <a:solidFill>
                  <a:schemeClr val="tx1"/>
                </a:solidFill>
              </a:rPr>
              <a:t>software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based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research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foster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bottom-up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approaches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by</a:t>
            </a:r>
            <a:r>
              <a:rPr lang="de-DE" dirty="0">
                <a:solidFill>
                  <a:schemeClr val="tx1"/>
                </a:solidFill>
              </a:rPr>
              <a:t>  </a:t>
            </a:r>
            <a:r>
              <a:rPr lang="de-DE" dirty="0" err="1">
                <a:solidFill>
                  <a:schemeClr val="tx1"/>
                </a:solidFill>
              </a:rPr>
              <a:t>reducing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barriers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associated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high </a:t>
            </a:r>
            <a:r>
              <a:rPr lang="de-DE" dirty="0" err="1">
                <a:solidFill>
                  <a:schemeClr val="tx1"/>
                </a:solidFill>
              </a:rPr>
              <a:t>license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cost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proprietary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software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tools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improve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research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quality</a:t>
            </a:r>
            <a:r>
              <a:rPr lang="de-DE" dirty="0">
                <a:solidFill>
                  <a:schemeClr val="tx1"/>
                </a:solidFill>
              </a:rPr>
              <a:t> &amp; </a:t>
            </a:r>
            <a:r>
              <a:rPr lang="de-DE" dirty="0" err="1">
                <a:solidFill>
                  <a:schemeClr val="tx1"/>
                </a:solidFill>
              </a:rPr>
              <a:t>completeness</a:t>
            </a:r>
            <a:r>
              <a:rPr lang="de-DE" dirty="0">
                <a:solidFill>
                  <a:schemeClr val="tx1"/>
                </a:solidFill>
              </a:rPr>
              <a:t> &amp; </a:t>
            </a:r>
            <a:r>
              <a:rPr lang="de-DE" dirty="0" err="1">
                <a:solidFill>
                  <a:schemeClr val="tx1"/>
                </a:solidFill>
              </a:rPr>
              <a:t>knowledge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pooling</a:t>
            </a:r>
            <a:r>
              <a:rPr lang="de-DE" dirty="0">
                <a:solidFill>
                  <a:schemeClr val="tx1"/>
                </a:solidFill>
              </a:rPr>
              <a:t> due to </a:t>
            </a:r>
            <a:r>
              <a:rPr lang="de-DE" dirty="0" err="1">
                <a:solidFill>
                  <a:schemeClr val="tx1"/>
                </a:solidFill>
              </a:rPr>
              <a:t>collaborative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modelling</a:t>
            </a: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6" name="Picture 2" descr="https://forum.openmod-initiative.org/uploads/default/original/1X/403c48b6c244505d862d15487c47151626abb316.png">
            <a:extLst>
              <a:ext uri="{FF2B5EF4-FFF2-40B4-BE49-F238E27FC236}">
                <a16:creationId xmlns:a16="http://schemas.microsoft.com/office/drawing/2014/main" id="{B24F8F3D-8C68-4A8B-BC35-F29E93190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5254188"/>
            <a:ext cx="3613149" cy="48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platzhalter 29">
            <a:extLst>
              <a:ext uri="{FF2B5EF4-FFF2-40B4-BE49-F238E27FC236}">
                <a16:creationId xmlns:a16="http://schemas.microsoft.com/office/drawing/2014/main" id="{CBF04663-A92F-4FA7-B9C4-2204B1EDDD77}"/>
              </a:ext>
            </a:extLst>
          </p:cNvPr>
          <p:cNvSpPr txBox="1">
            <a:spLocks/>
          </p:cNvSpPr>
          <p:nvPr/>
        </p:nvSpPr>
        <p:spPr>
          <a:xfrm>
            <a:off x="4572000" y="4889229"/>
            <a:ext cx="3886198" cy="121920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</p:spPr>
        <p:txBody>
          <a:bodyPr vert="horz" lIns="90000" tIns="0" rIns="91440" bIns="45720" rtlCol="0" anchor="ctr">
            <a:norm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8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6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16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 marL="54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5000"/>
              <a:buFont typeface="LucidaGrande" charset="0"/>
              <a:buChar char="▶︎"/>
              <a:defRPr sz="15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 marL="72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1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 marL="90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125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0" algn="ctr">
              <a:buFont typeface="LucidaGrande" charset="0"/>
              <a:buNone/>
            </a:pPr>
            <a:r>
              <a:rPr lang="de-DE" i="1" dirty="0"/>
              <a:t>„ (…) </a:t>
            </a:r>
            <a:r>
              <a:rPr lang="de-DE" i="1" dirty="0" err="1"/>
              <a:t>models</a:t>
            </a:r>
            <a:r>
              <a:rPr lang="de-DE" i="1" dirty="0"/>
              <a:t> </a:t>
            </a:r>
            <a:r>
              <a:rPr lang="de-DE" i="1" dirty="0" err="1"/>
              <a:t>need</a:t>
            </a:r>
            <a:r>
              <a:rPr lang="de-DE" i="1" dirty="0"/>
              <a:t> to </a:t>
            </a:r>
            <a:r>
              <a:rPr lang="de-DE" i="1" dirty="0" err="1"/>
              <a:t>meet</a:t>
            </a:r>
            <a:r>
              <a:rPr lang="de-DE" i="1" dirty="0"/>
              <a:t> </a:t>
            </a:r>
            <a:r>
              <a:rPr lang="de-DE" i="1" dirty="0" err="1"/>
              <a:t>scientific</a:t>
            </a:r>
            <a:r>
              <a:rPr lang="de-DE" i="1" dirty="0"/>
              <a:t> </a:t>
            </a:r>
            <a:r>
              <a:rPr lang="de-DE" i="1" dirty="0" err="1"/>
              <a:t>standards</a:t>
            </a:r>
            <a:r>
              <a:rPr lang="de-DE" i="1" dirty="0"/>
              <a:t> </a:t>
            </a:r>
            <a:r>
              <a:rPr lang="de-DE" i="1" dirty="0" err="1"/>
              <a:t>as</a:t>
            </a:r>
            <a:r>
              <a:rPr lang="de-DE" i="1" dirty="0"/>
              <a:t> </a:t>
            </a:r>
            <a:r>
              <a:rPr lang="de-DE" i="1" dirty="0" err="1"/>
              <a:t>public</a:t>
            </a:r>
            <a:r>
              <a:rPr lang="de-DE" i="1" dirty="0"/>
              <a:t> </a:t>
            </a:r>
            <a:r>
              <a:rPr lang="de-DE" i="1" dirty="0" err="1"/>
              <a:t>acceptance</a:t>
            </a:r>
            <a:r>
              <a:rPr lang="de-DE" i="1" dirty="0"/>
              <a:t> </a:t>
            </a:r>
            <a:r>
              <a:rPr lang="de-DE" i="1" dirty="0" err="1"/>
              <a:t>becomes</a:t>
            </a:r>
            <a:r>
              <a:rPr lang="de-DE" i="1" dirty="0"/>
              <a:t> </a:t>
            </a:r>
            <a:r>
              <a:rPr lang="de-DE" i="1" dirty="0" err="1"/>
              <a:t>increasingly</a:t>
            </a:r>
            <a:r>
              <a:rPr lang="de-DE" i="1" dirty="0"/>
              <a:t> </a:t>
            </a:r>
            <a:r>
              <a:rPr lang="de-DE" i="1" dirty="0" err="1"/>
              <a:t>important</a:t>
            </a:r>
            <a:r>
              <a:rPr lang="de-DE" i="1" dirty="0"/>
              <a:t>“ </a:t>
            </a:r>
          </a:p>
          <a:p>
            <a:pPr marL="180000" lvl="1" indent="0" algn="ctr">
              <a:buFont typeface="LucidaGrande" charset="0"/>
              <a:buNone/>
            </a:pPr>
            <a:r>
              <a:rPr lang="de-DE" i="1" dirty="0"/>
              <a:t>Hilpert et. al</a:t>
            </a:r>
            <a:r>
              <a:rPr lang="de-DE" i="1" baseline="30000" dirty="0"/>
              <a:t>3)</a:t>
            </a:r>
            <a:endParaRPr lang="en-US" i="1" baseline="30000" dirty="0"/>
          </a:p>
        </p:txBody>
      </p:sp>
    </p:spTree>
    <p:extLst>
      <p:ext uri="{BB962C8B-B14F-4D97-AF65-F5344CB8AC3E}">
        <p14:creationId xmlns:p14="http://schemas.microsoft.com/office/powerpoint/2010/main" val="410497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5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2686279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smtClean="0"/>
              <a:t>October 9, 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644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 is the main idea behind </a:t>
            </a:r>
            <a:r>
              <a:rPr lang="en-US" b="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oemof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?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28652" y="2617975"/>
            <a:ext cx="7886700" cy="4652962"/>
          </a:xfrm>
        </p:spPr>
        <p:txBody>
          <a:bodyPr/>
          <a:lstStyle/>
          <a:p>
            <a:r>
              <a:rPr lang="en-US" sz="2400" dirty="0" smtClean="0"/>
              <a:t>Is a community-driven open-Source modelling framework initiated by: 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Python package/library specifically developed for energy system modelling</a:t>
            </a:r>
          </a:p>
          <a:p>
            <a:r>
              <a:rPr lang="en-US" sz="2400" dirty="0" smtClean="0"/>
              <a:t>Model individual requirements/aspects in research projects, dissertations, Bachelor/-Master thesis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20" y="3523130"/>
            <a:ext cx="6632152" cy="1028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68C4B3B7-E86E-4112-92E0-1B0923A72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065" y="1260581"/>
            <a:ext cx="5527861" cy="1149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640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 is the main idea behind </a:t>
            </a:r>
            <a:r>
              <a:rPr lang="en-US" b="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oemof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?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28650" y="1398495"/>
            <a:ext cx="7886700" cy="4707030"/>
          </a:xfrm>
        </p:spPr>
        <p:txBody>
          <a:bodyPr/>
          <a:lstStyle/>
          <a:p>
            <a:r>
              <a:rPr lang="en-US" sz="2400" dirty="0" smtClean="0"/>
              <a:t>Collaborative, public development</a:t>
            </a:r>
          </a:p>
          <a:p>
            <a:r>
              <a:rPr lang="en-US" sz="2400" dirty="0" smtClean="0"/>
              <a:t>Recycling and expansion of existing models</a:t>
            </a:r>
          </a:p>
          <a:p>
            <a:r>
              <a:rPr lang="en-US" sz="2400" dirty="0" smtClean="0"/>
              <a:t>Modular structure with defined interfaces to correlate other approaches/packages</a:t>
            </a:r>
          </a:p>
          <a:p>
            <a:r>
              <a:rPr lang="en-US" sz="2400" dirty="0" smtClean="0"/>
              <a:t>Improved review process by the community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071" y="4065530"/>
            <a:ext cx="144016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 descr="Bildergebnis für icon open sour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413" y="3712945"/>
            <a:ext cx="2335614" cy="233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tebulb"/>
          <p:cNvSpPr>
            <a:spLocks noEditPoints="1" noChangeArrowheads="1"/>
          </p:cNvSpPr>
          <p:nvPr/>
        </p:nvSpPr>
        <p:spPr bwMode="auto">
          <a:xfrm>
            <a:off x="2207843" y="4528343"/>
            <a:ext cx="458168" cy="650851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chemeClr val="bg1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>
            <a:off x="2034161" y="4340701"/>
            <a:ext cx="274972" cy="23495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rot="5400000">
            <a:off x="2579456" y="4313392"/>
            <a:ext cx="274972" cy="23495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rot="16200000" flipV="1">
            <a:off x="2528524" y="4961462"/>
            <a:ext cx="274972" cy="23495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rot="5400000" flipH="1" flipV="1">
            <a:off x="2054168" y="4961460"/>
            <a:ext cx="274972" cy="23495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rot="2700000">
            <a:off x="2299440" y="4230576"/>
            <a:ext cx="274972" cy="23495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rot="18900000">
            <a:off x="1873880" y="4656658"/>
            <a:ext cx="274972" cy="23495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rot="2700000" flipH="1">
            <a:off x="2708813" y="4638469"/>
            <a:ext cx="274972" cy="23495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1932389" y="4224642"/>
            <a:ext cx="141303" cy="137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2366274" y="4064946"/>
            <a:ext cx="141303" cy="137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2783490" y="4224642"/>
            <a:ext cx="141303" cy="137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2996507" y="4705394"/>
            <a:ext cx="141303" cy="137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2761328" y="5179586"/>
            <a:ext cx="141303" cy="137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2003040" y="5184151"/>
            <a:ext cx="141303" cy="137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1760426" y="4716867"/>
            <a:ext cx="141303" cy="137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234C931-625C-459E-87E8-76E33940052E}"/>
              </a:ext>
            </a:extLst>
          </p:cNvPr>
          <p:cNvSpPr txBox="1"/>
          <p:nvPr/>
        </p:nvSpPr>
        <p:spPr>
          <a:xfrm>
            <a:off x="5665866" y="5535774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open </a:t>
            </a:r>
            <a:r>
              <a:rPr lang="de-DE" sz="1600" b="1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source</a:t>
            </a:r>
            <a:endParaRPr lang="en-US" sz="1600" b="1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234C931-625C-459E-87E8-76E33940052E}"/>
              </a:ext>
            </a:extLst>
          </p:cNvPr>
          <p:cNvSpPr txBox="1"/>
          <p:nvPr/>
        </p:nvSpPr>
        <p:spPr>
          <a:xfrm>
            <a:off x="1783543" y="5551163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collaborative</a:t>
            </a:r>
            <a:endParaRPr lang="en-US" sz="1600" b="1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234C931-625C-459E-87E8-76E33940052E}"/>
              </a:ext>
            </a:extLst>
          </p:cNvPr>
          <p:cNvSpPr txBox="1"/>
          <p:nvPr/>
        </p:nvSpPr>
        <p:spPr>
          <a:xfrm>
            <a:off x="4039415" y="5551163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modular</a:t>
            </a:r>
            <a:endParaRPr lang="en-US" sz="1600" b="1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0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8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7172228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smtClean="0"/>
              <a:t>October 9, 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644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3_ENGLISH_OpenSource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_4_3" id="{FBB040BC-78F6-8047-8D44-08711A1B9F84}" vid="{E7A8DE59-E638-5942-AB3F-922B1F06AE2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4_3_ENGLISH_OpenSource</Template>
  <TotalTime>0</TotalTime>
  <Words>979</Words>
  <Application>Microsoft Office PowerPoint</Application>
  <PresentationFormat>Bildschirmpräsentation (4:3)</PresentationFormat>
  <Paragraphs>257</Paragraphs>
  <Slides>27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6" baseType="lpstr">
      <vt:lpstr>Arial</vt:lpstr>
      <vt:lpstr>Calibri</vt:lpstr>
      <vt:lpstr>LucidaGrande</vt:lpstr>
      <vt:lpstr>Roboto</vt:lpstr>
      <vt:lpstr>Roboto Light</vt:lpstr>
      <vt:lpstr>Roboto Medium</vt:lpstr>
      <vt:lpstr>Wingdings</vt:lpstr>
      <vt:lpstr>Wingdings 3</vt:lpstr>
      <vt:lpstr>4_3_ENGLISH_OpenSource</vt:lpstr>
      <vt:lpstr>PowerPoint-Präsentation</vt:lpstr>
      <vt:lpstr>Introducing words</vt:lpstr>
      <vt:lpstr>Agenda</vt:lpstr>
      <vt:lpstr>Agenda</vt:lpstr>
      <vt:lpstr>Motivation: Software Tools for Hybrid Mini-Grids</vt:lpstr>
      <vt:lpstr>Agenda</vt:lpstr>
      <vt:lpstr>What is the main idea behind oemof?</vt:lpstr>
      <vt:lpstr>What is the main idea behind oemof?</vt:lpstr>
      <vt:lpstr>Agenda</vt:lpstr>
      <vt:lpstr>Package Structure</vt:lpstr>
      <vt:lpstr>Package Structure</vt:lpstr>
      <vt:lpstr>Agenda</vt:lpstr>
      <vt:lpstr>Components and Solver Options</vt:lpstr>
      <vt:lpstr>Components and Solver Options</vt:lpstr>
      <vt:lpstr>Components and Solver Options</vt:lpstr>
      <vt:lpstr>Components and Solver Options</vt:lpstr>
      <vt:lpstr>Agenda</vt:lpstr>
      <vt:lpstr>Data requirements</vt:lpstr>
      <vt:lpstr>Agenda</vt:lpstr>
      <vt:lpstr>Example I : Hourly Dispatch</vt:lpstr>
      <vt:lpstr>Example II: Optimizing a Hybrid Mini-Grid</vt:lpstr>
      <vt:lpstr>Example II: Optimizing a Hybrid Mini-Grid</vt:lpstr>
      <vt:lpstr>Example II: Optimizing a Hybrid Mini-Grid</vt:lpstr>
      <vt:lpstr>Example II: Optimizing a Hybrid Mini-Grid</vt:lpstr>
      <vt:lpstr>Example II: Optimizing a Hybrid Mini-Grid</vt:lpstr>
      <vt:lpstr>Example II: Optimizing a Hybrid Mini-Grid</vt:lpstr>
      <vt:lpstr>PowerPoint-Präsentation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energy modelling framework (oemof)</dc:title>
  <dc:creator>Sarah Berendes</dc:creator>
  <cp:lastModifiedBy>Martha Hoffmann</cp:lastModifiedBy>
  <cp:revision>24</cp:revision>
  <cp:lastPrinted>2017-12-10T08:48:30Z</cp:lastPrinted>
  <dcterms:created xsi:type="dcterms:W3CDTF">2018-10-08T09:51:01Z</dcterms:created>
  <dcterms:modified xsi:type="dcterms:W3CDTF">2019-09-15T16:28:26Z</dcterms:modified>
</cp:coreProperties>
</file>