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32" r:id="rId3"/>
    <p:sldId id="325" r:id="rId4"/>
    <p:sldId id="326" r:id="rId5"/>
    <p:sldId id="333" r:id="rId6"/>
    <p:sldId id="334" r:id="rId7"/>
    <p:sldId id="327" r:id="rId8"/>
    <p:sldId id="335" r:id="rId9"/>
    <p:sldId id="328" r:id="rId10"/>
    <p:sldId id="336" r:id="rId11"/>
    <p:sldId id="338" r:id="rId12"/>
    <p:sldId id="339" r:id="rId13"/>
    <p:sldId id="340" r:id="rId14"/>
    <p:sldId id="337" r:id="rId15"/>
    <p:sldId id="329" r:id="rId16"/>
    <p:sldId id="341" r:id="rId17"/>
    <p:sldId id="330" r:id="rId18"/>
    <p:sldId id="345" r:id="rId19"/>
    <p:sldId id="346" r:id="rId20"/>
    <p:sldId id="350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5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coin-or.org/C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ampl.com/dl/open/cbc/cbc-win32.zip" TargetMode="External"/><Relationship Id="rId4" Type="http://schemas.openxmlformats.org/officeDocument/2006/relationships/hyperlink" Target="http://ampl.com/dl/open/cbc/cbc-win64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1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Setup of </a:t>
            </a:r>
            <a:r>
              <a:rPr lang="en-US" sz="4800" dirty="0" err="1" smtClean="0"/>
              <a:t>oemof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Recommended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coin-or-cbc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*: 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projects.coin-or.org/Cbc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Download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cbc-solver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de-DE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64bit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</a:t>
            </a:r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ampl.com/dl/open/cbc/cbc-win64.zip</a:t>
            </a:r>
            <a:endParaRPr lang="de-DE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32bit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</a:t>
            </a:r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ampl.com/dl/open/cbc/cbc-win32.zip</a:t>
            </a:r>
            <a:endParaRPr lang="en-IN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Unzip into chosen path</a:t>
            </a: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solver path to system environment variables, as described on following slides</a:t>
            </a:r>
          </a:p>
          <a:p>
            <a:pPr marL="358775" lvl="1" indent="0">
              <a:buNone/>
            </a:pP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 admin rights required</a:t>
            </a:r>
            <a:endParaRPr lang="en-IN" spc="-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58775" lvl="1" indent="0">
              <a:buNone/>
            </a:pPr>
            <a:r>
              <a:rPr lang="de-DE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*(alternatives: 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CPLEX, </a:t>
            </a:r>
            <a:r>
              <a:rPr lang="de-DE" spc="-1" dirty="0" err="1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Gurobi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de-DE" spc="-1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GLPK)</a:t>
            </a:r>
            <a:endParaRPr lang="de-DE" dirty="0">
              <a:solidFill>
                <a:srgbClr val="1C2D5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(Windows)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IN" spc="-1" dirty="0" smtClean="0">
                <a:latin typeface="Roboto"/>
                <a:ea typeface="Roboto"/>
              </a:rPr>
              <a:t> </a:t>
            </a:r>
            <a:r>
              <a:rPr lang="en-IN" spc="-1" dirty="0">
                <a:latin typeface="Roboto"/>
                <a:ea typeface="Roboto"/>
              </a:rPr>
              <a:t>O</a:t>
            </a:r>
            <a:r>
              <a:rPr lang="en-IN" spc="-1" dirty="0" smtClean="0">
                <a:latin typeface="Roboto"/>
                <a:ea typeface="Roboto"/>
              </a:rPr>
              <a:t>pen </a:t>
            </a:r>
            <a:r>
              <a:rPr lang="en-IN" spc="-1" dirty="0">
                <a:latin typeface="Roboto"/>
                <a:ea typeface="Roboto"/>
              </a:rPr>
              <a:t>“System </a:t>
            </a:r>
            <a:r>
              <a:rPr lang="en-IN" spc="-1" dirty="0" smtClean="0">
                <a:latin typeface="Roboto"/>
                <a:ea typeface="Roboto"/>
              </a:rPr>
              <a:t>Properties</a:t>
            </a:r>
            <a:r>
              <a:rPr lang="en-IN" spc="-1" dirty="0">
                <a:latin typeface="Roboto"/>
                <a:ea typeface="Roboto"/>
              </a:rPr>
              <a:t>” </a:t>
            </a:r>
            <a:r>
              <a:rPr lang="en-IN" spc="-1" dirty="0" smtClean="0">
                <a:latin typeface="Roboto"/>
                <a:ea typeface="Roboto"/>
              </a:rPr>
              <a:t>--&gt; ”Advanced</a:t>
            </a:r>
            <a:r>
              <a:rPr lang="en-IN" spc="-1" dirty="0">
                <a:latin typeface="Roboto"/>
                <a:ea typeface="Roboto"/>
              </a:rPr>
              <a:t>”--&gt; “Environment Variables”</a:t>
            </a:r>
            <a:endParaRPr lang="en-IN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2686051" y="2052000"/>
            <a:ext cx="3727256" cy="3942401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4951092" y="5169952"/>
            <a:ext cx="1224000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6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131506" y="1293541"/>
            <a:ext cx="4880987" cy="5029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5231034" y="5413101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2137230" y="1296779"/>
            <a:ext cx="4867121" cy="49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2308306" y="4583150"/>
            <a:ext cx="3557240" cy="211871"/>
          </a:xfrm>
          <a:prstGeom prst="rect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/>
              <a:t>Open </a:t>
            </a:r>
            <a:r>
              <a:rPr lang="de-DE" dirty="0"/>
              <a:t>t</a:t>
            </a:r>
            <a:r>
              <a:rPr lang="de-DE" smtClean="0"/>
              <a:t>erminal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(Linux)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9" name="TextShape 4"/>
          <p:cNvSpPr txBox="1"/>
          <p:nvPr/>
        </p:nvSpPr>
        <p:spPr>
          <a:xfrm>
            <a:off x="1081548" y="168442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sudo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apt-get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coinor-cbc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coinor-cbc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6631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anaconda</a:t>
            </a:r>
            <a:r>
              <a:rPr lang="de-DE" dirty="0" smtClean="0"/>
              <a:t> prompt: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081548" y="1599294"/>
            <a:ext cx="6735097" cy="65928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</a:p>
          <a:p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pip3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oemof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7" y="2976547"/>
            <a:ext cx="6735097" cy="43524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emof_installation_test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80547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Copy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reprository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,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reprository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002337"/>
            <a:ext cx="7886699" cy="1748346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6326759" y="3337366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899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>
                <a:sym typeface="Wingdings" panose="05000000000000000000" pitchFamily="2" charset="2"/>
              </a:rPr>
              <a:t> Settings  Project: [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r>
              <a:rPr lang="de-DE" dirty="0">
                <a:sym typeface="Wingdings" panose="05000000000000000000" pitchFamily="2" charset="2"/>
              </a:rPr>
              <a:t>] Project </a:t>
            </a:r>
            <a:r>
              <a:rPr lang="de-DE" dirty="0" err="1">
                <a:sym typeface="Wingdings" panose="05000000000000000000" pitchFamily="2" charset="2"/>
              </a:rPr>
              <a:t>interpreter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Choose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existing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8538" r="22462" b="29353"/>
          <a:stretch/>
        </p:blipFill>
        <p:spPr>
          <a:xfrm>
            <a:off x="823445" y="2394598"/>
            <a:ext cx="7416220" cy="3993507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7570839" y="2837048"/>
            <a:ext cx="668826" cy="2109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320190" y="2848299"/>
            <a:ext cx="250649" cy="23814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80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Setup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necessary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programms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workshop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7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(</a:t>
            </a:r>
            <a:r>
              <a:rPr lang="de-DE" dirty="0" err="1" smtClean="0"/>
              <a:t>virtualenv</a:t>
            </a:r>
            <a:r>
              <a:rPr lang="de-DE" dirty="0" smtClean="0"/>
              <a:t>/</a:t>
            </a:r>
            <a:r>
              <a:rPr lang="de-DE" dirty="0" err="1" smtClean="0"/>
              <a:t>miniconda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42743" r="20380" b="16525"/>
          <a:stretch/>
        </p:blipFill>
        <p:spPr>
          <a:xfrm>
            <a:off x="768130" y="3048000"/>
            <a:ext cx="7623236" cy="3025891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6596171" y="578057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7936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pycharm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r>
              <a:rPr lang="de-DE" dirty="0" smtClean="0"/>
              <a:t>File </a:t>
            </a:r>
            <a:r>
              <a:rPr lang="de-DE" dirty="0" smtClean="0">
                <a:sym typeface="Wingdings" panose="05000000000000000000" pitchFamily="2" charset="2"/>
              </a:rPr>
              <a:t> Settings  Project: [</a:t>
            </a:r>
            <a:r>
              <a:rPr lang="de-DE" dirty="0" err="1" smtClean="0">
                <a:sym typeface="Wingdings" panose="05000000000000000000" pitchFamily="2" charset="2"/>
              </a:rPr>
              <a:t>your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] Project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Alternative: </a:t>
            </a:r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pycharm</a:t>
            </a:r>
            <a:r>
              <a:rPr lang="de-DE" dirty="0" smtClean="0">
                <a:sym typeface="Wingdings" panose="05000000000000000000" pitchFamily="2" charset="2"/>
              </a:rPr>
              <a:t> terminal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install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packages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manually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requirements.txt</a:t>
            </a:r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9" y="2362467"/>
            <a:ext cx="4462246" cy="2199699"/>
          </a:xfrm>
          <a:prstGeom prst="rect">
            <a:avLst/>
          </a:prstGeom>
        </p:spPr>
      </p:pic>
      <p:sp>
        <p:nvSpPr>
          <p:cNvPr id="10" name="CustomShape 6"/>
          <p:cNvSpPr/>
          <p:nvPr/>
        </p:nvSpPr>
        <p:spPr>
          <a:xfrm>
            <a:off x="4677491" y="3314248"/>
            <a:ext cx="2763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5" t="27491" r="33763" b="39630"/>
          <a:stretch/>
        </p:blipFill>
        <p:spPr>
          <a:xfrm>
            <a:off x="5255962" y="2347802"/>
            <a:ext cx="3343173" cy="2214364"/>
          </a:xfrm>
          <a:prstGeom prst="rect">
            <a:avLst/>
          </a:prstGeom>
        </p:spPr>
      </p:pic>
      <p:sp>
        <p:nvSpPr>
          <p:cNvPr id="12" name="CustomShape 6"/>
          <p:cNvSpPr/>
          <p:nvPr/>
        </p:nvSpPr>
        <p:spPr>
          <a:xfrm>
            <a:off x="5360833" y="4194235"/>
            <a:ext cx="9115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t="27547" b="14280"/>
          <a:stretch/>
        </p:blipFill>
        <p:spPr>
          <a:xfrm>
            <a:off x="869848" y="5653547"/>
            <a:ext cx="7404304" cy="443905"/>
          </a:xfrm>
          <a:prstGeom prst="rect">
            <a:avLst/>
          </a:prstGeom>
        </p:spPr>
      </p:pic>
      <p:sp>
        <p:nvSpPr>
          <p:cNvPr id="14" name="CustomShape 6"/>
          <p:cNvSpPr/>
          <p:nvPr/>
        </p:nvSpPr>
        <p:spPr>
          <a:xfrm>
            <a:off x="5212734" y="5573616"/>
            <a:ext cx="1640350" cy="6187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9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5" y="4472325"/>
            <a:ext cx="3933068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</a:t>
            </a:r>
            <a:r>
              <a:rPr lang="de-DE" sz="160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434 88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169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18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r>
              <a:rPr lang="de-DE" dirty="0"/>
              <a:t>*</a:t>
            </a:r>
          </a:p>
          <a:p>
            <a:pPr lvl="1"/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python3 on OS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transperent</a:t>
            </a:r>
            <a:endParaRPr lang="de-DE" dirty="0" smtClean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a terminal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(„</a:t>
            </a:r>
            <a:r>
              <a:rPr lang="de-DE" dirty="0" err="1" smtClean="0"/>
              <a:t>Anaconda</a:t>
            </a:r>
            <a:r>
              <a:rPr lang="de-DE" dirty="0" smtClean="0"/>
              <a:t> prompt“)</a:t>
            </a:r>
          </a:p>
          <a:p>
            <a:pPr lvl="1"/>
            <a:endParaRPr lang="de-DE" dirty="0"/>
          </a:p>
          <a:p>
            <a:r>
              <a:rPr lang="en-IN" spc="-1" dirty="0">
                <a:latin typeface="Roboto"/>
                <a:ea typeface="Roboto"/>
                <a:hlinkClick r:id="rId2"/>
              </a:rPr>
              <a:t>https://docs.conda.io/en/latest/miniconda.html</a:t>
            </a:r>
            <a:endParaRPr lang="en-IN" spc="-1" dirty="0">
              <a:latin typeface="Arial"/>
            </a:endParaRP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OS, </a:t>
            </a:r>
            <a:r>
              <a:rPr lang="de-DE" dirty="0" err="1" smtClean="0"/>
              <a:t>and</a:t>
            </a:r>
            <a:r>
              <a:rPr lang="de-DE" dirty="0" smtClean="0"/>
              <a:t> Python 3.X</a:t>
            </a:r>
          </a:p>
          <a:p>
            <a:pPr lvl="1"/>
            <a:endParaRPr lang="de-DE" dirty="0" smtClean="0"/>
          </a:p>
          <a:p>
            <a:pPr marL="358775" lvl="1" indent="0">
              <a:buNone/>
            </a:pPr>
            <a:r>
              <a:rPr lang="de-DE" dirty="0" smtClean="0"/>
              <a:t>*(alternative: </a:t>
            </a:r>
            <a:r>
              <a:rPr lang="de-DE" dirty="0" err="1" smtClean="0"/>
              <a:t>virtualenv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</a:p>
          <a:p>
            <a:r>
              <a:rPr lang="de-DE" dirty="0" smtClean="0"/>
              <a:t>List all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endParaRPr lang="de-DE" dirty="0" smtClean="0"/>
          </a:p>
          <a:p>
            <a:r>
              <a:rPr lang="de-DE" dirty="0" smtClean="0"/>
              <a:t>Activate </a:t>
            </a:r>
            <a:r>
              <a:rPr lang="de-DE" dirty="0" err="1" smtClean="0"/>
              <a:t>environment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specifically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env_name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.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requirements.txt:</a:t>
            </a:r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</a:t>
            </a:r>
            <a:r>
              <a:rPr lang="de-DE" dirty="0" smtClean="0"/>
              <a:t>Prompt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8" name="TextShape 4"/>
          <p:cNvSpPr txBox="1"/>
          <p:nvPr/>
        </p:nvSpPr>
        <p:spPr>
          <a:xfrm>
            <a:off x="1081548" y="212687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</a:t>
            </a:r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1081547" y="3305579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create -n 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 python=X.X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8" y="4230744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Shape 4"/>
          <p:cNvSpPr txBox="1"/>
          <p:nvPr/>
        </p:nvSpPr>
        <p:spPr>
          <a:xfrm>
            <a:off x="1081546" y="5421380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623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652195" cy="4717143"/>
          </a:xfrm>
        </p:spPr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a GUI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/>
              <a:t> </a:t>
            </a:r>
            <a:r>
              <a:rPr lang="de-DE" dirty="0" smtClean="0"/>
              <a:t>			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www.jetbrains.com/pycharm/download/</a:t>
            </a:r>
            <a:endParaRPr lang="de-DE" dirty="0" smtClean="0"/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7258"/>
            <a:ext cx="1961535" cy="196153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0452" y="5938451"/>
            <a:ext cx="5555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Logo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err="1"/>
              <a:t>JetBrains</a:t>
            </a:r>
            <a:r>
              <a:rPr lang="de-DE" dirty="0"/>
              <a:t> - https://www.jetbrains.com/company/press/, </a:t>
            </a:r>
            <a:r>
              <a:rPr lang="de-DE" dirty="0" smtClean="0"/>
              <a:t>Gemeinfrei, https</a:t>
            </a:r>
            <a:r>
              <a:rPr lang="de-DE" dirty="0"/>
              <a:t>://commons.wikimedia.org/w/index.php?curid=53185677</a:t>
            </a:r>
          </a:p>
        </p:txBody>
      </p:sp>
    </p:spTree>
    <p:extLst>
      <p:ext uri="{BB962C8B-B14F-4D97-AF65-F5344CB8AC3E}">
        <p14:creationId xmlns:p14="http://schemas.microsoft.com/office/powerpoint/2010/main" val="685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7770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2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810</Words>
  <Application>Microsoft Office PowerPoint</Application>
  <PresentationFormat>Bildschirmpräsentation (4:3)</PresentationFormat>
  <Paragraphs>204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 of this session</vt:lpstr>
      <vt:lpstr>Agenda of this session</vt:lpstr>
      <vt:lpstr>Installation of miniconda</vt:lpstr>
      <vt:lpstr>New virtual environments with Anaconda Prompt</vt:lpstr>
      <vt:lpstr>Todays agenda</vt:lpstr>
      <vt:lpstr>Installing Pycharm</vt:lpstr>
      <vt:lpstr>Agenda of this session</vt:lpstr>
      <vt:lpstr>Installation of cbc-solver (Windows)</vt:lpstr>
      <vt:lpstr>Windows: Add to system environment variables (I)</vt:lpstr>
      <vt:lpstr>Windows: Add to system environment variables (II)</vt:lpstr>
      <vt:lpstr>Windows: Add to system environment variables (III)</vt:lpstr>
      <vt:lpstr>Installation of cbc-solver (Linux)</vt:lpstr>
      <vt:lpstr>Agenda of this session</vt:lpstr>
      <vt:lpstr>Oemof installation</vt:lpstr>
      <vt:lpstr>Agenda of this session</vt:lpstr>
      <vt:lpstr>Create a pycharm project: Clone git reprository</vt:lpstr>
      <vt:lpstr>Setup of a project interpreter (I)</vt:lpstr>
      <vt:lpstr>Setup of a project interpreter (II)</vt:lpstr>
      <vt:lpstr>Installation of packages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69</cp:revision>
  <cp:lastPrinted>2017-12-10T08:48:30Z</cp:lastPrinted>
  <dcterms:created xsi:type="dcterms:W3CDTF">2018-10-08T09:51:01Z</dcterms:created>
  <dcterms:modified xsi:type="dcterms:W3CDTF">2019-09-16T03:28:10Z</dcterms:modified>
</cp:coreProperties>
</file>