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262" r:id="rId2"/>
    <p:sldId id="266" r:id="rId3"/>
    <p:sldId id="264" r:id="rId4"/>
    <p:sldId id="268" r:id="rId5"/>
    <p:sldId id="265" r:id="rId6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20.09.2019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62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daily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schedule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0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20,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74918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20,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701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Kickoff: Friday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</a:t>
            </a:r>
            <a:r>
              <a:rPr lang="en-US" sz="3200" i="1" dirty="0" smtClean="0"/>
              <a:t>20</a:t>
            </a:r>
            <a:r>
              <a:rPr lang="en-US" sz="3200" i="1" noProof="0" dirty="0" smtClean="0"/>
              <a:t>.09.2019</a:t>
            </a:r>
            <a:endParaRPr lang="en-US" sz="3200" i="1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97144" y="1219201"/>
            <a:ext cx="4354959" cy="2866022"/>
          </a:xfrm>
        </p:spPr>
        <p:txBody>
          <a:bodyPr vert="horz" lIns="0" tIns="0" rIns="91440" bIns="45720" rtlCol="0" anchor="t" anchorCtr="0">
            <a:normAutofit fontScale="90000"/>
          </a:bodyPr>
          <a:lstStyle/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Developing ideas and applications</a:t>
            </a:r>
            <a:endParaRPr lang="en-US" sz="2200" b="0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Finding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synergies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and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developing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ideas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for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a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colloboration</a:t>
            </a:r>
            <a:endParaRPr lang="de-DE" sz="32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668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Agenda of the day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67800"/>
              </p:ext>
            </p:extLst>
          </p:nvPr>
        </p:nvGraphicFramePr>
        <p:xfrm>
          <a:off x="972782" y="1307694"/>
          <a:ext cx="7256818" cy="267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99">
                  <a:extLst>
                    <a:ext uri="{9D8B030D-6E8A-4147-A177-3AD203B41FA5}">
                      <a16:colId xmlns:a16="http://schemas.microsoft.com/office/drawing/2014/main" val="1980502572"/>
                    </a:ext>
                  </a:extLst>
                </a:gridCol>
                <a:gridCol w="934064">
                  <a:extLst>
                    <a:ext uri="{9D8B030D-6E8A-4147-A177-3AD203B41FA5}">
                      <a16:colId xmlns:a16="http://schemas.microsoft.com/office/drawing/2014/main" val="525910026"/>
                    </a:ext>
                  </a:extLst>
                </a:gridCol>
                <a:gridCol w="3175820">
                  <a:extLst>
                    <a:ext uri="{9D8B030D-6E8A-4147-A177-3AD203B41FA5}">
                      <a16:colId xmlns:a16="http://schemas.microsoft.com/office/drawing/2014/main" val="1480527095"/>
                    </a:ext>
                  </a:extLst>
                </a:gridCol>
                <a:gridCol w="2418735">
                  <a:extLst>
                    <a:ext uri="{9D8B030D-6E8A-4147-A177-3AD203B41FA5}">
                      <a16:colId xmlns:a16="http://schemas.microsoft.com/office/drawing/2014/main" val="3450317866"/>
                    </a:ext>
                  </a:extLst>
                </a:gridCol>
              </a:tblGrid>
              <a:tr h="386992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Activity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Place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921793"/>
                  </a:ext>
                </a:extLst>
              </a:tr>
              <a:tr h="521848">
                <a:tc>
                  <a:txBody>
                    <a:bodyPr/>
                    <a:lstStyle/>
                    <a:p>
                      <a:r>
                        <a:rPr lang="de-DE" dirty="0" smtClean="0"/>
                        <a:t>9:00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</a:t>
                      </a:r>
                      <a:r>
                        <a:rPr lang="de-DE" dirty="0" smtClean="0"/>
                        <a:t>9:15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Kickoff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TU Library, R211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66766"/>
                  </a:ext>
                </a:extLst>
              </a:tr>
              <a:tr h="497233">
                <a:tc>
                  <a:txBody>
                    <a:bodyPr/>
                    <a:lstStyle/>
                    <a:p>
                      <a:r>
                        <a:rPr lang="de-DE" dirty="0" smtClean="0"/>
                        <a:t>9:15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Brainstorm</a:t>
                      </a:r>
                      <a:r>
                        <a:rPr lang="de-DE" baseline="0" dirty="0" smtClean="0"/>
                        <a:t> &amp; </a:t>
                      </a:r>
                      <a:r>
                        <a:rPr lang="de-DE" baseline="0" dirty="0" err="1" smtClean="0"/>
                        <a:t>Discussion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TU Library, R211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976434"/>
                  </a:ext>
                </a:extLst>
              </a:tr>
              <a:tr h="494368">
                <a:tc>
                  <a:txBody>
                    <a:bodyPr/>
                    <a:lstStyle/>
                    <a:p>
                      <a:r>
                        <a:rPr lang="de-DE" dirty="0" smtClean="0"/>
                        <a:t>11:00</a:t>
                      </a:r>
                      <a:endParaRPr lang="de-D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</a:t>
                      </a:r>
                      <a:r>
                        <a:rPr lang="de-DE" dirty="0" smtClean="0"/>
                        <a:t>11:15</a:t>
                      </a:r>
                      <a:endParaRPr lang="de-D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Feedback </a:t>
                      </a:r>
                      <a:r>
                        <a:rPr lang="de-DE" dirty="0" err="1" smtClean="0"/>
                        <a:t>round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TU Library, R211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255449"/>
                  </a:ext>
                </a:extLst>
              </a:tr>
              <a:tr h="386992">
                <a:tc>
                  <a:txBody>
                    <a:bodyPr/>
                    <a:lstStyle/>
                    <a:p>
                      <a:r>
                        <a:rPr lang="de-DE" dirty="0" smtClean="0"/>
                        <a:t>11:15</a:t>
                      </a:r>
                      <a:endParaRPr lang="de-D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</a:t>
                      </a:r>
                      <a:r>
                        <a:rPr lang="de-DE" dirty="0" smtClean="0"/>
                        <a:t>11:30</a:t>
                      </a:r>
                      <a:endParaRPr lang="de-D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Closing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TU Library, R211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769281"/>
                  </a:ext>
                </a:extLst>
              </a:tr>
              <a:tr h="386992">
                <a:tc>
                  <a:txBody>
                    <a:bodyPr/>
                    <a:lstStyle/>
                    <a:p>
                      <a:r>
                        <a:rPr lang="de-DE" dirty="0" smtClean="0"/>
                        <a:t>12:00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16:00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Optional:</a:t>
                      </a:r>
                      <a:r>
                        <a:rPr lang="de-DE" baseline="0" dirty="0" smtClean="0"/>
                        <a:t> Global </a:t>
                      </a:r>
                      <a:r>
                        <a:rPr lang="de-DE" baseline="0" dirty="0" err="1" smtClean="0"/>
                        <a:t>Climate</a:t>
                      </a:r>
                      <a:r>
                        <a:rPr lang="de-DE" baseline="0" dirty="0" smtClean="0"/>
                        <a:t> Strike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Brandenburger Tor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38874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972782" y="4641499"/>
            <a:ext cx="7256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Questions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sandwich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lunch at 11.30?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Getting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demonstration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Walk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through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Tiergarten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two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stations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Hauptbahnhof?</a:t>
            </a:r>
            <a:endParaRPr lang="en-GB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Brainstorm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MVS?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colloboration</a:t>
            </a:r>
            <a:endParaRPr lang="de-DE" dirty="0" smtClean="0"/>
          </a:p>
          <a:p>
            <a:pPr lvl="1"/>
            <a:r>
              <a:rPr lang="de-DE" dirty="0" err="1" smtClean="0"/>
              <a:t>Marc‘s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on multi-</a:t>
            </a:r>
            <a:r>
              <a:rPr lang="de-DE" dirty="0" err="1" smtClean="0"/>
              <a:t>objective</a:t>
            </a:r>
            <a:r>
              <a:rPr lang="de-DE" dirty="0" smtClean="0"/>
              <a:t> </a:t>
            </a:r>
            <a:r>
              <a:rPr lang="de-DE" dirty="0" err="1" smtClean="0"/>
              <a:t>optimzation</a:t>
            </a:r>
            <a:endParaRPr lang="de-DE" dirty="0" smtClean="0"/>
          </a:p>
          <a:p>
            <a:pPr lvl="1"/>
            <a:r>
              <a:rPr lang="de-DE" dirty="0" err="1" smtClean="0"/>
              <a:t>Sankets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abstract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CIRED</a:t>
            </a:r>
          </a:p>
          <a:p>
            <a:pPr lvl="1"/>
            <a:r>
              <a:rPr lang="de-DE" dirty="0" err="1" smtClean="0"/>
              <a:t>Colloboration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E-Land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20,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53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4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069540" y="4472325"/>
            <a:ext cx="3590365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8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20,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287</Words>
  <Application>Microsoft Office PowerPoint</Application>
  <PresentationFormat>Bildschirmpräsentation (4:3)</PresentationFormat>
  <Paragraphs>76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Oemof  Workshop Week      Developing ideas and applications</vt:lpstr>
      <vt:lpstr>Introducing words</vt:lpstr>
      <vt:lpstr>Agenda of the day</vt:lpstr>
      <vt:lpstr>Brainstorm and discussion ideas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30</cp:revision>
  <cp:lastPrinted>2017-12-10T08:48:30Z</cp:lastPrinted>
  <dcterms:created xsi:type="dcterms:W3CDTF">2018-10-08T09:51:01Z</dcterms:created>
  <dcterms:modified xsi:type="dcterms:W3CDTF">2019-09-20T03:52:20Z</dcterms:modified>
</cp:coreProperties>
</file>