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24"/>
  </p:notesMasterIdLst>
  <p:sldIdLst>
    <p:sldId id="262" r:id="rId2"/>
    <p:sldId id="332" r:id="rId3"/>
    <p:sldId id="325" r:id="rId4"/>
    <p:sldId id="326" r:id="rId5"/>
    <p:sldId id="333" r:id="rId6"/>
    <p:sldId id="334" r:id="rId7"/>
    <p:sldId id="327" r:id="rId8"/>
    <p:sldId id="335" r:id="rId9"/>
    <p:sldId id="328" r:id="rId10"/>
    <p:sldId id="336" r:id="rId11"/>
    <p:sldId id="338" r:id="rId12"/>
    <p:sldId id="339" r:id="rId13"/>
    <p:sldId id="340" r:id="rId14"/>
    <p:sldId id="337" r:id="rId15"/>
    <p:sldId id="329" r:id="rId16"/>
    <p:sldId id="341" r:id="rId17"/>
    <p:sldId id="330" r:id="rId18"/>
    <p:sldId id="345" r:id="rId19"/>
    <p:sldId id="346" r:id="rId20"/>
    <p:sldId id="350" r:id="rId21"/>
    <p:sldId id="348" r:id="rId22"/>
    <p:sldId id="302" r:id="rId23"/>
  </p:sldIdLst>
  <p:sldSz cx="9144000" cy="6858000" type="screen4x3"/>
  <p:notesSz cx="6858000" cy="9144000"/>
  <p:defaultTextStyle>
    <a:defPPr>
      <a:defRPr lang="de-DE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2D51"/>
    <a:srgbClr val="002E4F"/>
    <a:srgbClr val="F1F0F0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59" autoAdjust="0"/>
    <p:restoredTop sz="94629" autoAdjust="0"/>
  </p:normalViewPr>
  <p:slideViewPr>
    <p:cSldViewPr snapToGrid="0" snapToObjects="1">
      <p:cViewPr varScale="1">
        <p:scale>
          <a:sx n="65" d="100"/>
          <a:sy n="65" d="100"/>
        </p:scale>
        <p:origin x="1552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813A49-D63D-4CB6-BD9E-8210BEF873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C45A8E1-22C5-4ED3-8B4C-E4A1538E11B7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Miniconda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A573AFA6-7BFA-4826-A1FC-E2EDF5C1D954}" type="parTrans" cxnId="{367BB80F-D2A2-40D4-B4CE-6220A96C4E54}">
      <dgm:prSet/>
      <dgm:spPr/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110DCD61-7C94-40F4-98E1-A21CE67E7F0E}" type="sibTrans" cxnId="{367BB80F-D2A2-40D4-B4CE-6220A96C4E54}">
      <dgm:prSet/>
      <dgm:spPr>
        <a:solidFill>
          <a:srgbClr val="002E50"/>
        </a:solidFill>
        <a:ln>
          <a:noFill/>
        </a:ln>
      </dgm:spPr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D016C784-A624-4B5D-8D93-96F8437C6913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 and test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F1EDCA60-7714-4064-A579-93F0963BBC2B}" type="par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6E7E0739-EC5E-4542-BF62-EC40F5B09B7F}" type="sib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A38D9F13-4DB4-4AA3-BDCE-F486F77FD89A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Cbc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-solver setup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95696DD6-3D45-4527-9CB7-911058F0D27A}" type="parTrans" cxnId="{9AEE7B4E-DCE1-4666-BA2A-3FBDE9A057E0}">
      <dgm:prSet/>
      <dgm:spPr/>
      <dgm:t>
        <a:bodyPr/>
        <a:lstStyle/>
        <a:p>
          <a:endParaRPr lang="de-DE" sz="1200"/>
        </a:p>
      </dgm:t>
    </dgm:pt>
    <dgm:pt modelId="{692AE4A8-5DA4-4333-BA79-AC755188C332}" type="sibTrans" cxnId="{9AEE7B4E-DCE1-4666-BA2A-3FBDE9A057E0}">
      <dgm:prSet/>
      <dgm:spPr/>
      <dgm:t>
        <a:bodyPr/>
        <a:lstStyle/>
        <a:p>
          <a:endParaRPr lang="de-DE" sz="1200"/>
        </a:p>
      </dgm:t>
    </dgm:pt>
    <dgm:pt modelId="{03DD70EB-6644-43E5-95A2-110AFC32452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Pycharm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2270F1E7-D8D8-4458-8B91-5267A96FE583}" type="parTrans" cxnId="{3CF1B10E-BA51-4788-B346-B7D3214E19F7}">
      <dgm:prSet/>
      <dgm:spPr/>
      <dgm:t>
        <a:bodyPr/>
        <a:lstStyle/>
        <a:p>
          <a:endParaRPr lang="de-DE" sz="1200"/>
        </a:p>
      </dgm:t>
    </dgm:pt>
    <dgm:pt modelId="{A591FAB5-0343-4367-9A00-DB92B6D41D95}" type="sibTrans" cxnId="{3CF1B10E-BA51-4788-B346-B7D3214E19F7}">
      <dgm:prSet/>
      <dgm:spPr/>
      <dgm:t>
        <a:bodyPr/>
        <a:lstStyle/>
        <a:p>
          <a:endParaRPr lang="de-DE" sz="1200"/>
        </a:p>
      </dgm:t>
    </dgm:pt>
    <dgm:pt modelId="{49067E17-F831-467A-90C2-E023EAEECF50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Optional: </a:t>
          </a:r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Pycharm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features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82A83052-765A-4EF7-8256-493BAB5E001C}" type="parTrans" cxnId="{29C7052B-3569-4DAB-94B9-DE1E87D19D26}">
      <dgm:prSet/>
      <dgm:spPr/>
      <dgm:t>
        <a:bodyPr/>
        <a:lstStyle/>
        <a:p>
          <a:endParaRPr lang="de-DE"/>
        </a:p>
      </dgm:t>
    </dgm:pt>
    <dgm:pt modelId="{C32E9FD2-CE6F-4A41-9E93-83F9FFE7BC6E}" type="sibTrans" cxnId="{29C7052B-3569-4DAB-94B9-DE1E87D19D26}">
      <dgm:prSet/>
      <dgm:spPr/>
      <dgm:t>
        <a:bodyPr/>
        <a:lstStyle/>
        <a:p>
          <a:endParaRPr lang="de-DE"/>
        </a:p>
      </dgm:t>
    </dgm:pt>
    <dgm:pt modelId="{BC20CBC0-BDED-4852-95E4-D74383D57390}" type="pres">
      <dgm:prSet presAssocID="{B6813A49-D63D-4CB6-BD9E-8210BEF8732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4DEE34CD-9E05-4EAE-892E-DCDFE68F18C2}" type="pres">
      <dgm:prSet presAssocID="{B6813A49-D63D-4CB6-BD9E-8210BEF8732B}" presName="Name1" presStyleCnt="0"/>
      <dgm:spPr/>
    </dgm:pt>
    <dgm:pt modelId="{D0882D72-27DE-4720-B7F6-18E7B6AF2050}" type="pres">
      <dgm:prSet presAssocID="{B6813A49-D63D-4CB6-BD9E-8210BEF8732B}" presName="cycle" presStyleCnt="0"/>
      <dgm:spPr/>
    </dgm:pt>
    <dgm:pt modelId="{0FA0DB12-2E83-47D1-9317-A5196229707F}" type="pres">
      <dgm:prSet presAssocID="{B6813A49-D63D-4CB6-BD9E-8210BEF8732B}" presName="srcNode" presStyleLbl="node1" presStyleIdx="0" presStyleCnt="5"/>
      <dgm:spPr/>
    </dgm:pt>
    <dgm:pt modelId="{100E8889-8820-4F40-BD92-5CA8010DB304}" type="pres">
      <dgm:prSet presAssocID="{B6813A49-D63D-4CB6-BD9E-8210BEF8732B}" presName="conn" presStyleLbl="parChTrans1D2" presStyleIdx="0" presStyleCnt="1"/>
      <dgm:spPr/>
      <dgm:t>
        <a:bodyPr/>
        <a:lstStyle/>
        <a:p>
          <a:endParaRPr lang="de-DE"/>
        </a:p>
      </dgm:t>
    </dgm:pt>
    <dgm:pt modelId="{5D2F7B7E-4CBA-4AFE-B1BC-1294C2CED026}" type="pres">
      <dgm:prSet presAssocID="{B6813A49-D63D-4CB6-BD9E-8210BEF8732B}" presName="extraNode" presStyleLbl="node1" presStyleIdx="0" presStyleCnt="5"/>
      <dgm:spPr/>
    </dgm:pt>
    <dgm:pt modelId="{C956D72E-AB0A-486A-88F8-17287E77C9C0}" type="pres">
      <dgm:prSet presAssocID="{B6813A49-D63D-4CB6-BD9E-8210BEF8732B}" presName="dstNode" presStyleLbl="node1" presStyleIdx="0" presStyleCnt="5"/>
      <dgm:spPr/>
    </dgm:pt>
    <dgm:pt modelId="{6E0B8608-9CAE-4B83-B0A5-3D7FDC6E258F}" type="pres">
      <dgm:prSet presAssocID="{AC45A8E1-22C5-4ED3-8B4C-E4A1538E11B7}" presName="text_1" presStyleLbl="node1" presStyleIdx="0" presStyleCnt="5" custLinFactNeighborY="-731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7F31CEDD-5211-4547-8C06-32D406D2A2F9}" type="pres">
      <dgm:prSet presAssocID="{AC45A8E1-22C5-4ED3-8B4C-E4A1538E11B7}" presName="accent_1" presStyleCnt="0"/>
      <dgm:spPr/>
    </dgm:pt>
    <dgm:pt modelId="{CBFD9BEF-2C29-47DC-A1E5-B34CEE2B2C9E}" type="pres">
      <dgm:prSet presAssocID="{AC45A8E1-22C5-4ED3-8B4C-E4A1538E11B7}" presName="accentRepeatNode" presStyleLbl="solidFgAcc1" presStyleIdx="0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091B3EC-F3D9-4F4E-A795-EEAD0508367B}" type="pres">
      <dgm:prSet presAssocID="{03DD70EB-6644-43E5-95A2-110AFC32452D}" presName="text_2" presStyleLbl="node1" presStyleIdx="1" presStyleCnt="5" custLinFactNeighborY="-365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57E70E6B-7E57-4E6D-B867-6ED9A7569E0C}" type="pres">
      <dgm:prSet presAssocID="{03DD70EB-6644-43E5-95A2-110AFC32452D}" presName="accent_2" presStyleCnt="0"/>
      <dgm:spPr/>
    </dgm:pt>
    <dgm:pt modelId="{1952247A-4821-407F-B013-EEEB39F88C78}" type="pres">
      <dgm:prSet presAssocID="{03DD70EB-6644-43E5-95A2-110AFC32452D}" presName="accentRepeatNode" presStyleLbl="solidFgAcc1" presStyleIdx="1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EDBD1FC-5635-4256-9843-C4F21D5D2987}" type="pres">
      <dgm:prSet presAssocID="{A38D9F13-4DB4-4AA3-BDCE-F486F77FD89A}" presName="text_3" presStyleLbl="node1" presStyleIdx="2" presStyleCnt="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676FEF8-FF84-479F-B110-DB12CCB468A2}" type="pres">
      <dgm:prSet presAssocID="{A38D9F13-4DB4-4AA3-BDCE-F486F77FD89A}" presName="accent_3" presStyleCnt="0"/>
      <dgm:spPr/>
    </dgm:pt>
    <dgm:pt modelId="{86FC79F2-DF18-487D-B562-E3BFD33701AF}" type="pres">
      <dgm:prSet presAssocID="{A38D9F13-4DB4-4AA3-BDCE-F486F77FD89A}" presName="accentRepeatNode" presStyleLbl="solidFgAcc1" presStyleIdx="2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AE111450-2127-4B78-BB35-4B9C56F44C7A}" type="pres">
      <dgm:prSet presAssocID="{D016C784-A624-4B5D-8D93-96F8437C6913}" presName="text_4" presStyleLbl="node1" presStyleIdx="3" presStyleCnt="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4DFD25E-FF3A-4F13-A836-3D78AEBBCC2E}" type="pres">
      <dgm:prSet presAssocID="{D016C784-A624-4B5D-8D93-96F8437C6913}" presName="accent_4" presStyleCnt="0"/>
      <dgm:spPr/>
    </dgm:pt>
    <dgm:pt modelId="{0013BDED-379B-4FE3-86B6-E90587A69C4D}" type="pres">
      <dgm:prSet presAssocID="{D016C784-A624-4B5D-8D93-96F8437C6913}" presName="accentRepeatNode" presStyleLbl="solidFgAcc1" presStyleIdx="3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B19D4D3D-33F4-4595-BF14-EE5F19342D27}" type="pres">
      <dgm:prSet presAssocID="{49067E17-F831-467A-90C2-E023EAEECF50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A316139-F5BB-40BB-8B4B-5738C89D1FCB}" type="pres">
      <dgm:prSet presAssocID="{49067E17-F831-467A-90C2-E023EAEECF50}" presName="accent_5" presStyleCnt="0"/>
      <dgm:spPr/>
    </dgm:pt>
    <dgm:pt modelId="{0D3A8492-0C87-4824-9E26-EFD87C4A66A1}" type="pres">
      <dgm:prSet presAssocID="{49067E17-F831-467A-90C2-E023EAEECF50}" presName="accentRepeatNode" presStyleLbl="solidFgAcc1" presStyleIdx="4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</dgm:ptLst>
  <dgm:cxnLst>
    <dgm:cxn modelId="{45C7E633-F15A-4185-8A84-34625D63EA30}" type="presOf" srcId="{AC45A8E1-22C5-4ED3-8B4C-E4A1538E11B7}" destId="{6E0B8608-9CAE-4B83-B0A5-3D7FDC6E258F}" srcOrd="0" destOrd="0" presId="urn:microsoft.com/office/officeart/2008/layout/VerticalCurvedList"/>
    <dgm:cxn modelId="{367BB80F-D2A2-40D4-B4CE-6220A96C4E54}" srcId="{B6813A49-D63D-4CB6-BD9E-8210BEF8732B}" destId="{AC45A8E1-22C5-4ED3-8B4C-E4A1538E11B7}" srcOrd="0" destOrd="0" parTransId="{A573AFA6-7BFA-4826-A1FC-E2EDF5C1D954}" sibTransId="{110DCD61-7C94-40F4-98E1-A21CE67E7F0E}"/>
    <dgm:cxn modelId="{C1C08FD3-A294-4DC1-AECF-ADD609B0EFEB}" type="presOf" srcId="{49067E17-F831-467A-90C2-E023EAEECF50}" destId="{B19D4D3D-33F4-4595-BF14-EE5F19342D27}" srcOrd="0" destOrd="0" presId="urn:microsoft.com/office/officeart/2008/layout/VerticalCurvedList"/>
    <dgm:cxn modelId="{DE8640DB-2781-4C2D-9437-CA0ED9D13F40}" type="presOf" srcId="{B6813A49-D63D-4CB6-BD9E-8210BEF8732B}" destId="{BC20CBC0-BDED-4852-95E4-D74383D57390}" srcOrd="0" destOrd="0" presId="urn:microsoft.com/office/officeart/2008/layout/VerticalCurvedList"/>
    <dgm:cxn modelId="{3CF1B10E-BA51-4788-B346-B7D3214E19F7}" srcId="{B6813A49-D63D-4CB6-BD9E-8210BEF8732B}" destId="{03DD70EB-6644-43E5-95A2-110AFC32452D}" srcOrd="1" destOrd="0" parTransId="{2270F1E7-D8D8-4458-8B91-5267A96FE583}" sibTransId="{A591FAB5-0343-4367-9A00-DB92B6D41D95}"/>
    <dgm:cxn modelId="{9AEE7B4E-DCE1-4666-BA2A-3FBDE9A057E0}" srcId="{B6813A49-D63D-4CB6-BD9E-8210BEF8732B}" destId="{A38D9F13-4DB4-4AA3-BDCE-F486F77FD89A}" srcOrd="2" destOrd="0" parTransId="{95696DD6-3D45-4527-9CB7-911058F0D27A}" sibTransId="{692AE4A8-5DA4-4333-BA79-AC755188C332}"/>
    <dgm:cxn modelId="{0BF94095-97C7-45C5-8677-7D4BEBF5CE41}" type="presOf" srcId="{D016C784-A624-4B5D-8D93-96F8437C6913}" destId="{AE111450-2127-4B78-BB35-4B9C56F44C7A}" srcOrd="0" destOrd="0" presId="urn:microsoft.com/office/officeart/2008/layout/VerticalCurvedList"/>
    <dgm:cxn modelId="{CDD47541-29DE-43F2-9E45-6515659CC596}" type="presOf" srcId="{110DCD61-7C94-40F4-98E1-A21CE67E7F0E}" destId="{100E8889-8820-4F40-BD92-5CA8010DB304}" srcOrd="0" destOrd="0" presId="urn:microsoft.com/office/officeart/2008/layout/VerticalCurvedList"/>
    <dgm:cxn modelId="{29C7052B-3569-4DAB-94B9-DE1E87D19D26}" srcId="{B6813A49-D63D-4CB6-BD9E-8210BEF8732B}" destId="{49067E17-F831-467A-90C2-E023EAEECF50}" srcOrd="4" destOrd="0" parTransId="{82A83052-765A-4EF7-8256-493BAB5E001C}" sibTransId="{C32E9FD2-CE6F-4A41-9E93-83F9FFE7BC6E}"/>
    <dgm:cxn modelId="{34BA5E18-56BE-4E4E-88FA-B73471D769C4}" srcId="{B6813A49-D63D-4CB6-BD9E-8210BEF8732B}" destId="{D016C784-A624-4B5D-8D93-96F8437C6913}" srcOrd="3" destOrd="0" parTransId="{F1EDCA60-7714-4064-A579-93F0963BBC2B}" sibTransId="{6E7E0739-EC5E-4542-BF62-EC40F5B09B7F}"/>
    <dgm:cxn modelId="{0D9A1F3B-5D66-4DF4-AD02-33B98A134AAB}" type="presOf" srcId="{03DD70EB-6644-43E5-95A2-110AFC32452D}" destId="{8091B3EC-F3D9-4F4E-A795-EEAD0508367B}" srcOrd="0" destOrd="0" presId="urn:microsoft.com/office/officeart/2008/layout/VerticalCurvedList"/>
    <dgm:cxn modelId="{F5B212D0-90BC-43D3-A49C-2861DD1D3D6E}" type="presOf" srcId="{A38D9F13-4DB4-4AA3-BDCE-F486F77FD89A}" destId="{8EDBD1FC-5635-4256-9843-C4F21D5D2987}" srcOrd="0" destOrd="0" presId="urn:microsoft.com/office/officeart/2008/layout/VerticalCurvedList"/>
    <dgm:cxn modelId="{65B50BC9-AC5C-4EA6-9710-B8EF127244B7}" type="presParOf" srcId="{BC20CBC0-BDED-4852-95E4-D74383D57390}" destId="{4DEE34CD-9E05-4EAE-892E-DCDFE68F18C2}" srcOrd="0" destOrd="0" presId="urn:microsoft.com/office/officeart/2008/layout/VerticalCurvedList"/>
    <dgm:cxn modelId="{8824196E-58BF-40FA-A064-27A55AE08624}" type="presParOf" srcId="{4DEE34CD-9E05-4EAE-892E-DCDFE68F18C2}" destId="{D0882D72-27DE-4720-B7F6-18E7B6AF2050}" srcOrd="0" destOrd="0" presId="urn:microsoft.com/office/officeart/2008/layout/VerticalCurvedList"/>
    <dgm:cxn modelId="{41D2C027-0D46-469C-94AD-64D7B1007971}" type="presParOf" srcId="{D0882D72-27DE-4720-B7F6-18E7B6AF2050}" destId="{0FA0DB12-2E83-47D1-9317-A5196229707F}" srcOrd="0" destOrd="0" presId="urn:microsoft.com/office/officeart/2008/layout/VerticalCurvedList"/>
    <dgm:cxn modelId="{8B9BC286-0D55-4D48-8ADC-E0EE6748D274}" type="presParOf" srcId="{D0882D72-27DE-4720-B7F6-18E7B6AF2050}" destId="{100E8889-8820-4F40-BD92-5CA8010DB304}" srcOrd="1" destOrd="0" presId="urn:microsoft.com/office/officeart/2008/layout/VerticalCurvedList"/>
    <dgm:cxn modelId="{1AB8B7BD-EA6B-4F57-B8C1-CC457B56283E}" type="presParOf" srcId="{D0882D72-27DE-4720-B7F6-18E7B6AF2050}" destId="{5D2F7B7E-4CBA-4AFE-B1BC-1294C2CED026}" srcOrd="2" destOrd="0" presId="urn:microsoft.com/office/officeart/2008/layout/VerticalCurvedList"/>
    <dgm:cxn modelId="{D1C6B758-0A53-40C3-872E-861B3E9A1E34}" type="presParOf" srcId="{D0882D72-27DE-4720-B7F6-18E7B6AF2050}" destId="{C956D72E-AB0A-486A-88F8-17287E77C9C0}" srcOrd="3" destOrd="0" presId="urn:microsoft.com/office/officeart/2008/layout/VerticalCurvedList"/>
    <dgm:cxn modelId="{268D0688-94A2-4193-BE9C-2C69D8CFDEAB}" type="presParOf" srcId="{4DEE34CD-9E05-4EAE-892E-DCDFE68F18C2}" destId="{6E0B8608-9CAE-4B83-B0A5-3D7FDC6E258F}" srcOrd="1" destOrd="0" presId="urn:microsoft.com/office/officeart/2008/layout/VerticalCurvedList"/>
    <dgm:cxn modelId="{C7A38A9D-9BCF-4FA5-8FCD-5AAB67C438C6}" type="presParOf" srcId="{4DEE34CD-9E05-4EAE-892E-DCDFE68F18C2}" destId="{7F31CEDD-5211-4547-8C06-32D406D2A2F9}" srcOrd="2" destOrd="0" presId="urn:microsoft.com/office/officeart/2008/layout/VerticalCurvedList"/>
    <dgm:cxn modelId="{D5245637-0B78-4D30-90A5-55EC31C239C2}" type="presParOf" srcId="{7F31CEDD-5211-4547-8C06-32D406D2A2F9}" destId="{CBFD9BEF-2C29-47DC-A1E5-B34CEE2B2C9E}" srcOrd="0" destOrd="0" presId="urn:microsoft.com/office/officeart/2008/layout/VerticalCurvedList"/>
    <dgm:cxn modelId="{342E571A-2241-44F3-AB52-4A06EDB79D1B}" type="presParOf" srcId="{4DEE34CD-9E05-4EAE-892E-DCDFE68F18C2}" destId="{8091B3EC-F3D9-4F4E-A795-EEAD0508367B}" srcOrd="3" destOrd="0" presId="urn:microsoft.com/office/officeart/2008/layout/VerticalCurvedList"/>
    <dgm:cxn modelId="{6962A980-0C9F-48AA-8E49-AC919E7959E8}" type="presParOf" srcId="{4DEE34CD-9E05-4EAE-892E-DCDFE68F18C2}" destId="{57E70E6B-7E57-4E6D-B867-6ED9A7569E0C}" srcOrd="4" destOrd="0" presId="urn:microsoft.com/office/officeart/2008/layout/VerticalCurvedList"/>
    <dgm:cxn modelId="{71AC9482-CB70-4463-B15B-055E1879D8C2}" type="presParOf" srcId="{57E70E6B-7E57-4E6D-B867-6ED9A7569E0C}" destId="{1952247A-4821-407F-B013-EEEB39F88C78}" srcOrd="0" destOrd="0" presId="urn:microsoft.com/office/officeart/2008/layout/VerticalCurvedList"/>
    <dgm:cxn modelId="{9A161C9D-765D-4E1D-9C4D-A3432D229561}" type="presParOf" srcId="{4DEE34CD-9E05-4EAE-892E-DCDFE68F18C2}" destId="{8EDBD1FC-5635-4256-9843-C4F21D5D2987}" srcOrd="5" destOrd="0" presId="urn:microsoft.com/office/officeart/2008/layout/VerticalCurvedList"/>
    <dgm:cxn modelId="{6C7026D1-75E3-46BB-B746-7BDC68301E6E}" type="presParOf" srcId="{4DEE34CD-9E05-4EAE-892E-DCDFE68F18C2}" destId="{C676FEF8-FF84-479F-B110-DB12CCB468A2}" srcOrd="6" destOrd="0" presId="urn:microsoft.com/office/officeart/2008/layout/VerticalCurvedList"/>
    <dgm:cxn modelId="{F2C229BD-C683-46D9-8E68-B0D40970CCB0}" type="presParOf" srcId="{C676FEF8-FF84-479F-B110-DB12CCB468A2}" destId="{86FC79F2-DF18-487D-B562-E3BFD33701AF}" srcOrd="0" destOrd="0" presId="urn:microsoft.com/office/officeart/2008/layout/VerticalCurvedList"/>
    <dgm:cxn modelId="{9803B7F5-FF30-4810-97B0-0A2B041CDD19}" type="presParOf" srcId="{4DEE34CD-9E05-4EAE-892E-DCDFE68F18C2}" destId="{AE111450-2127-4B78-BB35-4B9C56F44C7A}" srcOrd="7" destOrd="0" presId="urn:microsoft.com/office/officeart/2008/layout/VerticalCurvedList"/>
    <dgm:cxn modelId="{103663CF-90EF-4CEE-A19C-A3A437A84D0E}" type="presParOf" srcId="{4DEE34CD-9E05-4EAE-892E-DCDFE68F18C2}" destId="{C4DFD25E-FF3A-4F13-A836-3D78AEBBCC2E}" srcOrd="8" destOrd="0" presId="urn:microsoft.com/office/officeart/2008/layout/VerticalCurvedList"/>
    <dgm:cxn modelId="{98FA7D0F-7259-473B-BC37-3D5698064B40}" type="presParOf" srcId="{C4DFD25E-FF3A-4F13-A836-3D78AEBBCC2E}" destId="{0013BDED-379B-4FE3-86B6-E90587A69C4D}" srcOrd="0" destOrd="0" presId="urn:microsoft.com/office/officeart/2008/layout/VerticalCurvedList"/>
    <dgm:cxn modelId="{ADF0C95F-A6F0-4F98-AA69-903B65806857}" type="presParOf" srcId="{4DEE34CD-9E05-4EAE-892E-DCDFE68F18C2}" destId="{B19D4D3D-33F4-4595-BF14-EE5F19342D27}" srcOrd="9" destOrd="0" presId="urn:microsoft.com/office/officeart/2008/layout/VerticalCurvedList"/>
    <dgm:cxn modelId="{243E5245-9714-4F89-9ECB-A9530E3D3CD8}" type="presParOf" srcId="{4DEE34CD-9E05-4EAE-892E-DCDFE68F18C2}" destId="{3A316139-F5BB-40BB-8B4B-5738C89D1FCB}" srcOrd="10" destOrd="0" presId="urn:microsoft.com/office/officeart/2008/layout/VerticalCurvedList"/>
    <dgm:cxn modelId="{F09C3FAD-A508-4F6D-B8B9-673816C42BF0}" type="presParOf" srcId="{3A316139-F5BB-40BB-8B4B-5738C89D1FCB}" destId="{0D3A8492-0C87-4824-9E26-EFD87C4A66A1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813A49-D63D-4CB6-BD9E-8210BEF873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C45A8E1-22C5-4ED3-8B4C-E4A1538E11B7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Miniconda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A573AFA6-7BFA-4826-A1FC-E2EDF5C1D954}" type="parTrans" cxnId="{367BB80F-D2A2-40D4-B4CE-6220A96C4E54}">
      <dgm:prSet/>
      <dgm:spPr/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110DCD61-7C94-40F4-98E1-A21CE67E7F0E}" type="sibTrans" cxnId="{367BB80F-D2A2-40D4-B4CE-6220A96C4E54}">
      <dgm:prSet/>
      <dgm:spPr>
        <a:solidFill>
          <a:srgbClr val="002E50"/>
        </a:solidFill>
        <a:ln>
          <a:noFill/>
        </a:ln>
      </dgm:spPr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D016C784-A624-4B5D-8D93-96F8437C6913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 and test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F1EDCA60-7714-4064-A579-93F0963BBC2B}" type="par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6E7E0739-EC5E-4542-BF62-EC40F5B09B7F}" type="sib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A38D9F13-4DB4-4AA3-BDCE-F486F77FD89A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Cbc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-solver setup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95696DD6-3D45-4527-9CB7-911058F0D27A}" type="parTrans" cxnId="{9AEE7B4E-DCE1-4666-BA2A-3FBDE9A057E0}">
      <dgm:prSet/>
      <dgm:spPr/>
      <dgm:t>
        <a:bodyPr/>
        <a:lstStyle/>
        <a:p>
          <a:endParaRPr lang="de-DE" sz="1200"/>
        </a:p>
      </dgm:t>
    </dgm:pt>
    <dgm:pt modelId="{692AE4A8-5DA4-4333-BA79-AC755188C332}" type="sibTrans" cxnId="{9AEE7B4E-DCE1-4666-BA2A-3FBDE9A057E0}">
      <dgm:prSet/>
      <dgm:spPr/>
      <dgm:t>
        <a:bodyPr/>
        <a:lstStyle/>
        <a:p>
          <a:endParaRPr lang="de-DE" sz="1200"/>
        </a:p>
      </dgm:t>
    </dgm:pt>
    <dgm:pt modelId="{03DD70EB-6644-43E5-95A2-110AFC32452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Pycharm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2270F1E7-D8D8-4458-8B91-5267A96FE583}" type="parTrans" cxnId="{3CF1B10E-BA51-4788-B346-B7D3214E19F7}">
      <dgm:prSet/>
      <dgm:spPr/>
      <dgm:t>
        <a:bodyPr/>
        <a:lstStyle/>
        <a:p>
          <a:endParaRPr lang="de-DE" sz="1200"/>
        </a:p>
      </dgm:t>
    </dgm:pt>
    <dgm:pt modelId="{A591FAB5-0343-4367-9A00-DB92B6D41D95}" type="sibTrans" cxnId="{3CF1B10E-BA51-4788-B346-B7D3214E19F7}">
      <dgm:prSet/>
      <dgm:spPr/>
      <dgm:t>
        <a:bodyPr/>
        <a:lstStyle/>
        <a:p>
          <a:endParaRPr lang="de-DE" sz="1200"/>
        </a:p>
      </dgm:t>
    </dgm:pt>
    <dgm:pt modelId="{49067E17-F831-467A-90C2-E023EAEECF50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Optional: </a:t>
          </a:r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Pycharm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features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82A83052-765A-4EF7-8256-493BAB5E001C}" type="parTrans" cxnId="{29C7052B-3569-4DAB-94B9-DE1E87D19D26}">
      <dgm:prSet/>
      <dgm:spPr/>
      <dgm:t>
        <a:bodyPr/>
        <a:lstStyle/>
        <a:p>
          <a:endParaRPr lang="de-DE"/>
        </a:p>
      </dgm:t>
    </dgm:pt>
    <dgm:pt modelId="{C32E9FD2-CE6F-4A41-9E93-83F9FFE7BC6E}" type="sibTrans" cxnId="{29C7052B-3569-4DAB-94B9-DE1E87D19D26}">
      <dgm:prSet/>
      <dgm:spPr/>
      <dgm:t>
        <a:bodyPr/>
        <a:lstStyle/>
        <a:p>
          <a:endParaRPr lang="de-DE"/>
        </a:p>
      </dgm:t>
    </dgm:pt>
    <dgm:pt modelId="{BC20CBC0-BDED-4852-95E4-D74383D57390}" type="pres">
      <dgm:prSet presAssocID="{B6813A49-D63D-4CB6-BD9E-8210BEF8732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4DEE34CD-9E05-4EAE-892E-DCDFE68F18C2}" type="pres">
      <dgm:prSet presAssocID="{B6813A49-D63D-4CB6-BD9E-8210BEF8732B}" presName="Name1" presStyleCnt="0"/>
      <dgm:spPr/>
    </dgm:pt>
    <dgm:pt modelId="{D0882D72-27DE-4720-B7F6-18E7B6AF2050}" type="pres">
      <dgm:prSet presAssocID="{B6813A49-D63D-4CB6-BD9E-8210BEF8732B}" presName="cycle" presStyleCnt="0"/>
      <dgm:spPr/>
    </dgm:pt>
    <dgm:pt modelId="{0FA0DB12-2E83-47D1-9317-A5196229707F}" type="pres">
      <dgm:prSet presAssocID="{B6813A49-D63D-4CB6-BD9E-8210BEF8732B}" presName="srcNode" presStyleLbl="node1" presStyleIdx="0" presStyleCnt="5"/>
      <dgm:spPr/>
    </dgm:pt>
    <dgm:pt modelId="{100E8889-8820-4F40-BD92-5CA8010DB304}" type="pres">
      <dgm:prSet presAssocID="{B6813A49-D63D-4CB6-BD9E-8210BEF8732B}" presName="conn" presStyleLbl="parChTrans1D2" presStyleIdx="0" presStyleCnt="1"/>
      <dgm:spPr/>
      <dgm:t>
        <a:bodyPr/>
        <a:lstStyle/>
        <a:p>
          <a:endParaRPr lang="de-DE"/>
        </a:p>
      </dgm:t>
    </dgm:pt>
    <dgm:pt modelId="{5D2F7B7E-4CBA-4AFE-B1BC-1294C2CED026}" type="pres">
      <dgm:prSet presAssocID="{B6813A49-D63D-4CB6-BD9E-8210BEF8732B}" presName="extraNode" presStyleLbl="node1" presStyleIdx="0" presStyleCnt="5"/>
      <dgm:spPr/>
    </dgm:pt>
    <dgm:pt modelId="{C956D72E-AB0A-486A-88F8-17287E77C9C0}" type="pres">
      <dgm:prSet presAssocID="{B6813A49-D63D-4CB6-BD9E-8210BEF8732B}" presName="dstNode" presStyleLbl="node1" presStyleIdx="0" presStyleCnt="5"/>
      <dgm:spPr/>
    </dgm:pt>
    <dgm:pt modelId="{6E0B8608-9CAE-4B83-B0A5-3D7FDC6E258F}" type="pres">
      <dgm:prSet presAssocID="{AC45A8E1-22C5-4ED3-8B4C-E4A1538E11B7}" presName="text_1" presStyleLbl="node1" presStyleIdx="0" presStyleCnt="5" custLinFactNeighborY="-731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7F31CEDD-5211-4547-8C06-32D406D2A2F9}" type="pres">
      <dgm:prSet presAssocID="{AC45A8E1-22C5-4ED3-8B4C-E4A1538E11B7}" presName="accent_1" presStyleCnt="0"/>
      <dgm:spPr/>
    </dgm:pt>
    <dgm:pt modelId="{CBFD9BEF-2C29-47DC-A1E5-B34CEE2B2C9E}" type="pres">
      <dgm:prSet presAssocID="{AC45A8E1-22C5-4ED3-8B4C-E4A1538E11B7}" presName="accentRepeatNode" presStyleLbl="solidFgAcc1" presStyleIdx="0" presStyleCnt="5"/>
      <dgm:spPr>
        <a:solidFill>
          <a:schemeClr val="bg1">
            <a:lumMod val="50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091B3EC-F3D9-4F4E-A795-EEAD0508367B}" type="pres">
      <dgm:prSet presAssocID="{03DD70EB-6644-43E5-95A2-110AFC32452D}" presName="text_2" presStyleLbl="node1" presStyleIdx="1" presStyleCnt="5" custLinFactNeighborY="-365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57E70E6B-7E57-4E6D-B867-6ED9A7569E0C}" type="pres">
      <dgm:prSet presAssocID="{03DD70EB-6644-43E5-95A2-110AFC32452D}" presName="accent_2" presStyleCnt="0"/>
      <dgm:spPr/>
    </dgm:pt>
    <dgm:pt modelId="{1952247A-4821-407F-B013-EEEB39F88C78}" type="pres">
      <dgm:prSet presAssocID="{03DD70EB-6644-43E5-95A2-110AFC32452D}" presName="accentRepeatNode" presStyleLbl="solidFgAcc1" presStyleIdx="1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EDBD1FC-5635-4256-9843-C4F21D5D2987}" type="pres">
      <dgm:prSet presAssocID="{A38D9F13-4DB4-4AA3-BDCE-F486F77FD89A}" presName="text_3" presStyleLbl="node1" presStyleIdx="2" presStyleCnt="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676FEF8-FF84-479F-B110-DB12CCB468A2}" type="pres">
      <dgm:prSet presAssocID="{A38D9F13-4DB4-4AA3-BDCE-F486F77FD89A}" presName="accent_3" presStyleCnt="0"/>
      <dgm:spPr/>
    </dgm:pt>
    <dgm:pt modelId="{86FC79F2-DF18-487D-B562-E3BFD33701AF}" type="pres">
      <dgm:prSet presAssocID="{A38D9F13-4DB4-4AA3-BDCE-F486F77FD89A}" presName="accentRepeatNode" presStyleLbl="solidFgAcc1" presStyleIdx="2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AE111450-2127-4B78-BB35-4B9C56F44C7A}" type="pres">
      <dgm:prSet presAssocID="{D016C784-A624-4B5D-8D93-96F8437C6913}" presName="text_4" presStyleLbl="node1" presStyleIdx="3" presStyleCnt="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4DFD25E-FF3A-4F13-A836-3D78AEBBCC2E}" type="pres">
      <dgm:prSet presAssocID="{D016C784-A624-4B5D-8D93-96F8437C6913}" presName="accent_4" presStyleCnt="0"/>
      <dgm:spPr/>
    </dgm:pt>
    <dgm:pt modelId="{0013BDED-379B-4FE3-86B6-E90587A69C4D}" type="pres">
      <dgm:prSet presAssocID="{D016C784-A624-4B5D-8D93-96F8437C6913}" presName="accentRepeatNode" presStyleLbl="solidFgAcc1" presStyleIdx="3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B19D4D3D-33F4-4595-BF14-EE5F19342D27}" type="pres">
      <dgm:prSet presAssocID="{49067E17-F831-467A-90C2-E023EAEECF50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A316139-F5BB-40BB-8B4B-5738C89D1FCB}" type="pres">
      <dgm:prSet presAssocID="{49067E17-F831-467A-90C2-E023EAEECF50}" presName="accent_5" presStyleCnt="0"/>
      <dgm:spPr/>
    </dgm:pt>
    <dgm:pt modelId="{0D3A8492-0C87-4824-9E26-EFD87C4A66A1}" type="pres">
      <dgm:prSet presAssocID="{49067E17-F831-467A-90C2-E023EAEECF50}" presName="accentRepeatNode" presStyleLbl="solidFgAcc1" presStyleIdx="4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</dgm:ptLst>
  <dgm:cxnLst>
    <dgm:cxn modelId="{45C7E633-F15A-4185-8A84-34625D63EA30}" type="presOf" srcId="{AC45A8E1-22C5-4ED3-8B4C-E4A1538E11B7}" destId="{6E0B8608-9CAE-4B83-B0A5-3D7FDC6E258F}" srcOrd="0" destOrd="0" presId="urn:microsoft.com/office/officeart/2008/layout/VerticalCurvedList"/>
    <dgm:cxn modelId="{367BB80F-D2A2-40D4-B4CE-6220A96C4E54}" srcId="{B6813A49-D63D-4CB6-BD9E-8210BEF8732B}" destId="{AC45A8E1-22C5-4ED3-8B4C-E4A1538E11B7}" srcOrd="0" destOrd="0" parTransId="{A573AFA6-7BFA-4826-A1FC-E2EDF5C1D954}" sibTransId="{110DCD61-7C94-40F4-98E1-A21CE67E7F0E}"/>
    <dgm:cxn modelId="{C1C08FD3-A294-4DC1-AECF-ADD609B0EFEB}" type="presOf" srcId="{49067E17-F831-467A-90C2-E023EAEECF50}" destId="{B19D4D3D-33F4-4595-BF14-EE5F19342D27}" srcOrd="0" destOrd="0" presId="urn:microsoft.com/office/officeart/2008/layout/VerticalCurvedList"/>
    <dgm:cxn modelId="{DE8640DB-2781-4C2D-9437-CA0ED9D13F40}" type="presOf" srcId="{B6813A49-D63D-4CB6-BD9E-8210BEF8732B}" destId="{BC20CBC0-BDED-4852-95E4-D74383D57390}" srcOrd="0" destOrd="0" presId="urn:microsoft.com/office/officeart/2008/layout/VerticalCurvedList"/>
    <dgm:cxn modelId="{3CF1B10E-BA51-4788-B346-B7D3214E19F7}" srcId="{B6813A49-D63D-4CB6-BD9E-8210BEF8732B}" destId="{03DD70EB-6644-43E5-95A2-110AFC32452D}" srcOrd="1" destOrd="0" parTransId="{2270F1E7-D8D8-4458-8B91-5267A96FE583}" sibTransId="{A591FAB5-0343-4367-9A00-DB92B6D41D95}"/>
    <dgm:cxn modelId="{9AEE7B4E-DCE1-4666-BA2A-3FBDE9A057E0}" srcId="{B6813A49-D63D-4CB6-BD9E-8210BEF8732B}" destId="{A38D9F13-4DB4-4AA3-BDCE-F486F77FD89A}" srcOrd="2" destOrd="0" parTransId="{95696DD6-3D45-4527-9CB7-911058F0D27A}" sibTransId="{692AE4A8-5DA4-4333-BA79-AC755188C332}"/>
    <dgm:cxn modelId="{0BF94095-97C7-45C5-8677-7D4BEBF5CE41}" type="presOf" srcId="{D016C784-A624-4B5D-8D93-96F8437C6913}" destId="{AE111450-2127-4B78-BB35-4B9C56F44C7A}" srcOrd="0" destOrd="0" presId="urn:microsoft.com/office/officeart/2008/layout/VerticalCurvedList"/>
    <dgm:cxn modelId="{CDD47541-29DE-43F2-9E45-6515659CC596}" type="presOf" srcId="{110DCD61-7C94-40F4-98E1-A21CE67E7F0E}" destId="{100E8889-8820-4F40-BD92-5CA8010DB304}" srcOrd="0" destOrd="0" presId="urn:microsoft.com/office/officeart/2008/layout/VerticalCurvedList"/>
    <dgm:cxn modelId="{29C7052B-3569-4DAB-94B9-DE1E87D19D26}" srcId="{B6813A49-D63D-4CB6-BD9E-8210BEF8732B}" destId="{49067E17-F831-467A-90C2-E023EAEECF50}" srcOrd="4" destOrd="0" parTransId="{82A83052-765A-4EF7-8256-493BAB5E001C}" sibTransId="{C32E9FD2-CE6F-4A41-9E93-83F9FFE7BC6E}"/>
    <dgm:cxn modelId="{34BA5E18-56BE-4E4E-88FA-B73471D769C4}" srcId="{B6813A49-D63D-4CB6-BD9E-8210BEF8732B}" destId="{D016C784-A624-4B5D-8D93-96F8437C6913}" srcOrd="3" destOrd="0" parTransId="{F1EDCA60-7714-4064-A579-93F0963BBC2B}" sibTransId="{6E7E0739-EC5E-4542-BF62-EC40F5B09B7F}"/>
    <dgm:cxn modelId="{0D9A1F3B-5D66-4DF4-AD02-33B98A134AAB}" type="presOf" srcId="{03DD70EB-6644-43E5-95A2-110AFC32452D}" destId="{8091B3EC-F3D9-4F4E-A795-EEAD0508367B}" srcOrd="0" destOrd="0" presId="urn:microsoft.com/office/officeart/2008/layout/VerticalCurvedList"/>
    <dgm:cxn modelId="{F5B212D0-90BC-43D3-A49C-2861DD1D3D6E}" type="presOf" srcId="{A38D9F13-4DB4-4AA3-BDCE-F486F77FD89A}" destId="{8EDBD1FC-5635-4256-9843-C4F21D5D2987}" srcOrd="0" destOrd="0" presId="urn:microsoft.com/office/officeart/2008/layout/VerticalCurvedList"/>
    <dgm:cxn modelId="{65B50BC9-AC5C-4EA6-9710-B8EF127244B7}" type="presParOf" srcId="{BC20CBC0-BDED-4852-95E4-D74383D57390}" destId="{4DEE34CD-9E05-4EAE-892E-DCDFE68F18C2}" srcOrd="0" destOrd="0" presId="urn:microsoft.com/office/officeart/2008/layout/VerticalCurvedList"/>
    <dgm:cxn modelId="{8824196E-58BF-40FA-A064-27A55AE08624}" type="presParOf" srcId="{4DEE34CD-9E05-4EAE-892E-DCDFE68F18C2}" destId="{D0882D72-27DE-4720-B7F6-18E7B6AF2050}" srcOrd="0" destOrd="0" presId="urn:microsoft.com/office/officeart/2008/layout/VerticalCurvedList"/>
    <dgm:cxn modelId="{41D2C027-0D46-469C-94AD-64D7B1007971}" type="presParOf" srcId="{D0882D72-27DE-4720-B7F6-18E7B6AF2050}" destId="{0FA0DB12-2E83-47D1-9317-A5196229707F}" srcOrd="0" destOrd="0" presId="urn:microsoft.com/office/officeart/2008/layout/VerticalCurvedList"/>
    <dgm:cxn modelId="{8B9BC286-0D55-4D48-8ADC-E0EE6748D274}" type="presParOf" srcId="{D0882D72-27DE-4720-B7F6-18E7B6AF2050}" destId="{100E8889-8820-4F40-BD92-5CA8010DB304}" srcOrd="1" destOrd="0" presId="urn:microsoft.com/office/officeart/2008/layout/VerticalCurvedList"/>
    <dgm:cxn modelId="{1AB8B7BD-EA6B-4F57-B8C1-CC457B56283E}" type="presParOf" srcId="{D0882D72-27DE-4720-B7F6-18E7B6AF2050}" destId="{5D2F7B7E-4CBA-4AFE-B1BC-1294C2CED026}" srcOrd="2" destOrd="0" presId="urn:microsoft.com/office/officeart/2008/layout/VerticalCurvedList"/>
    <dgm:cxn modelId="{D1C6B758-0A53-40C3-872E-861B3E9A1E34}" type="presParOf" srcId="{D0882D72-27DE-4720-B7F6-18E7B6AF2050}" destId="{C956D72E-AB0A-486A-88F8-17287E77C9C0}" srcOrd="3" destOrd="0" presId="urn:microsoft.com/office/officeart/2008/layout/VerticalCurvedList"/>
    <dgm:cxn modelId="{268D0688-94A2-4193-BE9C-2C69D8CFDEAB}" type="presParOf" srcId="{4DEE34CD-9E05-4EAE-892E-DCDFE68F18C2}" destId="{6E0B8608-9CAE-4B83-B0A5-3D7FDC6E258F}" srcOrd="1" destOrd="0" presId="urn:microsoft.com/office/officeart/2008/layout/VerticalCurvedList"/>
    <dgm:cxn modelId="{C7A38A9D-9BCF-4FA5-8FCD-5AAB67C438C6}" type="presParOf" srcId="{4DEE34CD-9E05-4EAE-892E-DCDFE68F18C2}" destId="{7F31CEDD-5211-4547-8C06-32D406D2A2F9}" srcOrd="2" destOrd="0" presId="urn:microsoft.com/office/officeart/2008/layout/VerticalCurvedList"/>
    <dgm:cxn modelId="{D5245637-0B78-4D30-90A5-55EC31C239C2}" type="presParOf" srcId="{7F31CEDD-5211-4547-8C06-32D406D2A2F9}" destId="{CBFD9BEF-2C29-47DC-A1E5-B34CEE2B2C9E}" srcOrd="0" destOrd="0" presId="urn:microsoft.com/office/officeart/2008/layout/VerticalCurvedList"/>
    <dgm:cxn modelId="{342E571A-2241-44F3-AB52-4A06EDB79D1B}" type="presParOf" srcId="{4DEE34CD-9E05-4EAE-892E-DCDFE68F18C2}" destId="{8091B3EC-F3D9-4F4E-A795-EEAD0508367B}" srcOrd="3" destOrd="0" presId="urn:microsoft.com/office/officeart/2008/layout/VerticalCurvedList"/>
    <dgm:cxn modelId="{6962A980-0C9F-48AA-8E49-AC919E7959E8}" type="presParOf" srcId="{4DEE34CD-9E05-4EAE-892E-DCDFE68F18C2}" destId="{57E70E6B-7E57-4E6D-B867-6ED9A7569E0C}" srcOrd="4" destOrd="0" presId="urn:microsoft.com/office/officeart/2008/layout/VerticalCurvedList"/>
    <dgm:cxn modelId="{71AC9482-CB70-4463-B15B-055E1879D8C2}" type="presParOf" srcId="{57E70E6B-7E57-4E6D-B867-6ED9A7569E0C}" destId="{1952247A-4821-407F-B013-EEEB39F88C78}" srcOrd="0" destOrd="0" presId="urn:microsoft.com/office/officeart/2008/layout/VerticalCurvedList"/>
    <dgm:cxn modelId="{9A161C9D-765D-4E1D-9C4D-A3432D229561}" type="presParOf" srcId="{4DEE34CD-9E05-4EAE-892E-DCDFE68F18C2}" destId="{8EDBD1FC-5635-4256-9843-C4F21D5D2987}" srcOrd="5" destOrd="0" presId="urn:microsoft.com/office/officeart/2008/layout/VerticalCurvedList"/>
    <dgm:cxn modelId="{6C7026D1-75E3-46BB-B746-7BDC68301E6E}" type="presParOf" srcId="{4DEE34CD-9E05-4EAE-892E-DCDFE68F18C2}" destId="{C676FEF8-FF84-479F-B110-DB12CCB468A2}" srcOrd="6" destOrd="0" presId="urn:microsoft.com/office/officeart/2008/layout/VerticalCurvedList"/>
    <dgm:cxn modelId="{F2C229BD-C683-46D9-8E68-B0D40970CCB0}" type="presParOf" srcId="{C676FEF8-FF84-479F-B110-DB12CCB468A2}" destId="{86FC79F2-DF18-487D-B562-E3BFD33701AF}" srcOrd="0" destOrd="0" presId="urn:microsoft.com/office/officeart/2008/layout/VerticalCurvedList"/>
    <dgm:cxn modelId="{9803B7F5-FF30-4810-97B0-0A2B041CDD19}" type="presParOf" srcId="{4DEE34CD-9E05-4EAE-892E-DCDFE68F18C2}" destId="{AE111450-2127-4B78-BB35-4B9C56F44C7A}" srcOrd="7" destOrd="0" presId="urn:microsoft.com/office/officeart/2008/layout/VerticalCurvedList"/>
    <dgm:cxn modelId="{103663CF-90EF-4CEE-A19C-A3A437A84D0E}" type="presParOf" srcId="{4DEE34CD-9E05-4EAE-892E-DCDFE68F18C2}" destId="{C4DFD25E-FF3A-4F13-A836-3D78AEBBCC2E}" srcOrd="8" destOrd="0" presId="urn:microsoft.com/office/officeart/2008/layout/VerticalCurvedList"/>
    <dgm:cxn modelId="{98FA7D0F-7259-473B-BC37-3D5698064B40}" type="presParOf" srcId="{C4DFD25E-FF3A-4F13-A836-3D78AEBBCC2E}" destId="{0013BDED-379B-4FE3-86B6-E90587A69C4D}" srcOrd="0" destOrd="0" presId="urn:microsoft.com/office/officeart/2008/layout/VerticalCurvedList"/>
    <dgm:cxn modelId="{ADF0C95F-A6F0-4F98-AA69-903B65806857}" type="presParOf" srcId="{4DEE34CD-9E05-4EAE-892E-DCDFE68F18C2}" destId="{B19D4D3D-33F4-4595-BF14-EE5F19342D27}" srcOrd="9" destOrd="0" presId="urn:microsoft.com/office/officeart/2008/layout/VerticalCurvedList"/>
    <dgm:cxn modelId="{243E5245-9714-4F89-9ECB-A9530E3D3CD8}" type="presParOf" srcId="{4DEE34CD-9E05-4EAE-892E-DCDFE68F18C2}" destId="{3A316139-F5BB-40BB-8B4B-5738C89D1FCB}" srcOrd="10" destOrd="0" presId="urn:microsoft.com/office/officeart/2008/layout/VerticalCurvedList"/>
    <dgm:cxn modelId="{F09C3FAD-A508-4F6D-B8B9-673816C42BF0}" type="presParOf" srcId="{3A316139-F5BB-40BB-8B4B-5738C89D1FCB}" destId="{0D3A8492-0C87-4824-9E26-EFD87C4A66A1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6813A49-D63D-4CB6-BD9E-8210BEF873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C45A8E1-22C5-4ED3-8B4C-E4A1538E11B7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Miniconda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A573AFA6-7BFA-4826-A1FC-E2EDF5C1D954}" type="parTrans" cxnId="{367BB80F-D2A2-40D4-B4CE-6220A96C4E54}">
      <dgm:prSet/>
      <dgm:spPr/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110DCD61-7C94-40F4-98E1-A21CE67E7F0E}" type="sibTrans" cxnId="{367BB80F-D2A2-40D4-B4CE-6220A96C4E54}">
      <dgm:prSet/>
      <dgm:spPr>
        <a:solidFill>
          <a:srgbClr val="002E50"/>
        </a:solidFill>
        <a:ln>
          <a:noFill/>
        </a:ln>
      </dgm:spPr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D016C784-A624-4B5D-8D93-96F8437C6913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 and test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F1EDCA60-7714-4064-A579-93F0963BBC2B}" type="par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6E7E0739-EC5E-4542-BF62-EC40F5B09B7F}" type="sib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A38D9F13-4DB4-4AA3-BDCE-F486F77FD89A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Cbc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-solver setup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95696DD6-3D45-4527-9CB7-911058F0D27A}" type="parTrans" cxnId="{9AEE7B4E-DCE1-4666-BA2A-3FBDE9A057E0}">
      <dgm:prSet/>
      <dgm:spPr/>
      <dgm:t>
        <a:bodyPr/>
        <a:lstStyle/>
        <a:p>
          <a:endParaRPr lang="de-DE" sz="1200"/>
        </a:p>
      </dgm:t>
    </dgm:pt>
    <dgm:pt modelId="{692AE4A8-5DA4-4333-BA79-AC755188C332}" type="sibTrans" cxnId="{9AEE7B4E-DCE1-4666-BA2A-3FBDE9A057E0}">
      <dgm:prSet/>
      <dgm:spPr/>
      <dgm:t>
        <a:bodyPr/>
        <a:lstStyle/>
        <a:p>
          <a:endParaRPr lang="de-DE" sz="1200"/>
        </a:p>
      </dgm:t>
    </dgm:pt>
    <dgm:pt modelId="{03DD70EB-6644-43E5-95A2-110AFC32452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Pycharm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2270F1E7-D8D8-4458-8B91-5267A96FE583}" type="parTrans" cxnId="{3CF1B10E-BA51-4788-B346-B7D3214E19F7}">
      <dgm:prSet/>
      <dgm:spPr/>
      <dgm:t>
        <a:bodyPr/>
        <a:lstStyle/>
        <a:p>
          <a:endParaRPr lang="de-DE" sz="1200"/>
        </a:p>
      </dgm:t>
    </dgm:pt>
    <dgm:pt modelId="{A591FAB5-0343-4367-9A00-DB92B6D41D95}" type="sibTrans" cxnId="{3CF1B10E-BA51-4788-B346-B7D3214E19F7}">
      <dgm:prSet/>
      <dgm:spPr/>
      <dgm:t>
        <a:bodyPr/>
        <a:lstStyle/>
        <a:p>
          <a:endParaRPr lang="de-DE" sz="1200"/>
        </a:p>
      </dgm:t>
    </dgm:pt>
    <dgm:pt modelId="{49067E17-F831-467A-90C2-E023EAEECF50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Optional: </a:t>
          </a:r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Pycharm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features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82A83052-765A-4EF7-8256-493BAB5E001C}" type="parTrans" cxnId="{29C7052B-3569-4DAB-94B9-DE1E87D19D26}">
      <dgm:prSet/>
      <dgm:spPr/>
      <dgm:t>
        <a:bodyPr/>
        <a:lstStyle/>
        <a:p>
          <a:endParaRPr lang="de-DE"/>
        </a:p>
      </dgm:t>
    </dgm:pt>
    <dgm:pt modelId="{C32E9FD2-CE6F-4A41-9E93-83F9FFE7BC6E}" type="sibTrans" cxnId="{29C7052B-3569-4DAB-94B9-DE1E87D19D26}">
      <dgm:prSet/>
      <dgm:spPr/>
      <dgm:t>
        <a:bodyPr/>
        <a:lstStyle/>
        <a:p>
          <a:endParaRPr lang="de-DE"/>
        </a:p>
      </dgm:t>
    </dgm:pt>
    <dgm:pt modelId="{BC20CBC0-BDED-4852-95E4-D74383D57390}" type="pres">
      <dgm:prSet presAssocID="{B6813A49-D63D-4CB6-BD9E-8210BEF8732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4DEE34CD-9E05-4EAE-892E-DCDFE68F18C2}" type="pres">
      <dgm:prSet presAssocID="{B6813A49-D63D-4CB6-BD9E-8210BEF8732B}" presName="Name1" presStyleCnt="0"/>
      <dgm:spPr/>
    </dgm:pt>
    <dgm:pt modelId="{D0882D72-27DE-4720-B7F6-18E7B6AF2050}" type="pres">
      <dgm:prSet presAssocID="{B6813A49-D63D-4CB6-BD9E-8210BEF8732B}" presName="cycle" presStyleCnt="0"/>
      <dgm:spPr/>
    </dgm:pt>
    <dgm:pt modelId="{0FA0DB12-2E83-47D1-9317-A5196229707F}" type="pres">
      <dgm:prSet presAssocID="{B6813A49-D63D-4CB6-BD9E-8210BEF8732B}" presName="srcNode" presStyleLbl="node1" presStyleIdx="0" presStyleCnt="5"/>
      <dgm:spPr/>
    </dgm:pt>
    <dgm:pt modelId="{100E8889-8820-4F40-BD92-5CA8010DB304}" type="pres">
      <dgm:prSet presAssocID="{B6813A49-D63D-4CB6-BD9E-8210BEF8732B}" presName="conn" presStyleLbl="parChTrans1D2" presStyleIdx="0" presStyleCnt="1"/>
      <dgm:spPr/>
      <dgm:t>
        <a:bodyPr/>
        <a:lstStyle/>
        <a:p>
          <a:endParaRPr lang="de-DE"/>
        </a:p>
      </dgm:t>
    </dgm:pt>
    <dgm:pt modelId="{5D2F7B7E-4CBA-4AFE-B1BC-1294C2CED026}" type="pres">
      <dgm:prSet presAssocID="{B6813A49-D63D-4CB6-BD9E-8210BEF8732B}" presName="extraNode" presStyleLbl="node1" presStyleIdx="0" presStyleCnt="5"/>
      <dgm:spPr/>
    </dgm:pt>
    <dgm:pt modelId="{C956D72E-AB0A-486A-88F8-17287E77C9C0}" type="pres">
      <dgm:prSet presAssocID="{B6813A49-D63D-4CB6-BD9E-8210BEF8732B}" presName="dstNode" presStyleLbl="node1" presStyleIdx="0" presStyleCnt="5"/>
      <dgm:spPr/>
    </dgm:pt>
    <dgm:pt modelId="{6E0B8608-9CAE-4B83-B0A5-3D7FDC6E258F}" type="pres">
      <dgm:prSet presAssocID="{AC45A8E1-22C5-4ED3-8B4C-E4A1538E11B7}" presName="text_1" presStyleLbl="node1" presStyleIdx="0" presStyleCnt="5" custLinFactNeighborY="-731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7F31CEDD-5211-4547-8C06-32D406D2A2F9}" type="pres">
      <dgm:prSet presAssocID="{AC45A8E1-22C5-4ED3-8B4C-E4A1538E11B7}" presName="accent_1" presStyleCnt="0"/>
      <dgm:spPr/>
    </dgm:pt>
    <dgm:pt modelId="{CBFD9BEF-2C29-47DC-A1E5-B34CEE2B2C9E}" type="pres">
      <dgm:prSet presAssocID="{AC45A8E1-22C5-4ED3-8B4C-E4A1538E11B7}" presName="accentRepeatNode" presStyleLbl="solidFgAcc1" presStyleIdx="0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091B3EC-F3D9-4F4E-A795-EEAD0508367B}" type="pres">
      <dgm:prSet presAssocID="{03DD70EB-6644-43E5-95A2-110AFC32452D}" presName="text_2" presStyleLbl="node1" presStyleIdx="1" presStyleCnt="5" custLinFactNeighborY="-365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57E70E6B-7E57-4E6D-B867-6ED9A7569E0C}" type="pres">
      <dgm:prSet presAssocID="{03DD70EB-6644-43E5-95A2-110AFC32452D}" presName="accent_2" presStyleCnt="0"/>
      <dgm:spPr/>
    </dgm:pt>
    <dgm:pt modelId="{1952247A-4821-407F-B013-EEEB39F88C78}" type="pres">
      <dgm:prSet presAssocID="{03DD70EB-6644-43E5-95A2-110AFC32452D}" presName="accentRepeatNode" presStyleLbl="solidFgAcc1" presStyleIdx="1" presStyleCnt="5"/>
      <dgm:spPr>
        <a:solidFill>
          <a:schemeClr val="bg1">
            <a:lumMod val="50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EDBD1FC-5635-4256-9843-C4F21D5D2987}" type="pres">
      <dgm:prSet presAssocID="{A38D9F13-4DB4-4AA3-BDCE-F486F77FD89A}" presName="text_3" presStyleLbl="node1" presStyleIdx="2" presStyleCnt="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676FEF8-FF84-479F-B110-DB12CCB468A2}" type="pres">
      <dgm:prSet presAssocID="{A38D9F13-4DB4-4AA3-BDCE-F486F77FD89A}" presName="accent_3" presStyleCnt="0"/>
      <dgm:spPr/>
    </dgm:pt>
    <dgm:pt modelId="{86FC79F2-DF18-487D-B562-E3BFD33701AF}" type="pres">
      <dgm:prSet presAssocID="{A38D9F13-4DB4-4AA3-BDCE-F486F77FD89A}" presName="accentRepeatNode" presStyleLbl="solidFgAcc1" presStyleIdx="2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AE111450-2127-4B78-BB35-4B9C56F44C7A}" type="pres">
      <dgm:prSet presAssocID="{D016C784-A624-4B5D-8D93-96F8437C6913}" presName="text_4" presStyleLbl="node1" presStyleIdx="3" presStyleCnt="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4DFD25E-FF3A-4F13-A836-3D78AEBBCC2E}" type="pres">
      <dgm:prSet presAssocID="{D016C784-A624-4B5D-8D93-96F8437C6913}" presName="accent_4" presStyleCnt="0"/>
      <dgm:spPr/>
    </dgm:pt>
    <dgm:pt modelId="{0013BDED-379B-4FE3-86B6-E90587A69C4D}" type="pres">
      <dgm:prSet presAssocID="{D016C784-A624-4B5D-8D93-96F8437C6913}" presName="accentRepeatNode" presStyleLbl="solidFgAcc1" presStyleIdx="3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B19D4D3D-33F4-4595-BF14-EE5F19342D27}" type="pres">
      <dgm:prSet presAssocID="{49067E17-F831-467A-90C2-E023EAEECF50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A316139-F5BB-40BB-8B4B-5738C89D1FCB}" type="pres">
      <dgm:prSet presAssocID="{49067E17-F831-467A-90C2-E023EAEECF50}" presName="accent_5" presStyleCnt="0"/>
      <dgm:spPr/>
    </dgm:pt>
    <dgm:pt modelId="{0D3A8492-0C87-4824-9E26-EFD87C4A66A1}" type="pres">
      <dgm:prSet presAssocID="{49067E17-F831-467A-90C2-E023EAEECF50}" presName="accentRepeatNode" presStyleLbl="solidFgAcc1" presStyleIdx="4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</dgm:ptLst>
  <dgm:cxnLst>
    <dgm:cxn modelId="{45C7E633-F15A-4185-8A84-34625D63EA30}" type="presOf" srcId="{AC45A8E1-22C5-4ED3-8B4C-E4A1538E11B7}" destId="{6E0B8608-9CAE-4B83-B0A5-3D7FDC6E258F}" srcOrd="0" destOrd="0" presId="urn:microsoft.com/office/officeart/2008/layout/VerticalCurvedList"/>
    <dgm:cxn modelId="{367BB80F-D2A2-40D4-B4CE-6220A96C4E54}" srcId="{B6813A49-D63D-4CB6-BD9E-8210BEF8732B}" destId="{AC45A8E1-22C5-4ED3-8B4C-E4A1538E11B7}" srcOrd="0" destOrd="0" parTransId="{A573AFA6-7BFA-4826-A1FC-E2EDF5C1D954}" sibTransId="{110DCD61-7C94-40F4-98E1-A21CE67E7F0E}"/>
    <dgm:cxn modelId="{C1C08FD3-A294-4DC1-AECF-ADD609B0EFEB}" type="presOf" srcId="{49067E17-F831-467A-90C2-E023EAEECF50}" destId="{B19D4D3D-33F4-4595-BF14-EE5F19342D27}" srcOrd="0" destOrd="0" presId="urn:microsoft.com/office/officeart/2008/layout/VerticalCurvedList"/>
    <dgm:cxn modelId="{DE8640DB-2781-4C2D-9437-CA0ED9D13F40}" type="presOf" srcId="{B6813A49-D63D-4CB6-BD9E-8210BEF8732B}" destId="{BC20CBC0-BDED-4852-95E4-D74383D57390}" srcOrd="0" destOrd="0" presId="urn:microsoft.com/office/officeart/2008/layout/VerticalCurvedList"/>
    <dgm:cxn modelId="{3CF1B10E-BA51-4788-B346-B7D3214E19F7}" srcId="{B6813A49-D63D-4CB6-BD9E-8210BEF8732B}" destId="{03DD70EB-6644-43E5-95A2-110AFC32452D}" srcOrd="1" destOrd="0" parTransId="{2270F1E7-D8D8-4458-8B91-5267A96FE583}" sibTransId="{A591FAB5-0343-4367-9A00-DB92B6D41D95}"/>
    <dgm:cxn modelId="{9AEE7B4E-DCE1-4666-BA2A-3FBDE9A057E0}" srcId="{B6813A49-D63D-4CB6-BD9E-8210BEF8732B}" destId="{A38D9F13-4DB4-4AA3-BDCE-F486F77FD89A}" srcOrd="2" destOrd="0" parTransId="{95696DD6-3D45-4527-9CB7-911058F0D27A}" sibTransId="{692AE4A8-5DA4-4333-BA79-AC755188C332}"/>
    <dgm:cxn modelId="{0BF94095-97C7-45C5-8677-7D4BEBF5CE41}" type="presOf" srcId="{D016C784-A624-4B5D-8D93-96F8437C6913}" destId="{AE111450-2127-4B78-BB35-4B9C56F44C7A}" srcOrd="0" destOrd="0" presId="urn:microsoft.com/office/officeart/2008/layout/VerticalCurvedList"/>
    <dgm:cxn modelId="{CDD47541-29DE-43F2-9E45-6515659CC596}" type="presOf" srcId="{110DCD61-7C94-40F4-98E1-A21CE67E7F0E}" destId="{100E8889-8820-4F40-BD92-5CA8010DB304}" srcOrd="0" destOrd="0" presId="urn:microsoft.com/office/officeart/2008/layout/VerticalCurvedList"/>
    <dgm:cxn modelId="{29C7052B-3569-4DAB-94B9-DE1E87D19D26}" srcId="{B6813A49-D63D-4CB6-BD9E-8210BEF8732B}" destId="{49067E17-F831-467A-90C2-E023EAEECF50}" srcOrd="4" destOrd="0" parTransId="{82A83052-765A-4EF7-8256-493BAB5E001C}" sibTransId="{C32E9FD2-CE6F-4A41-9E93-83F9FFE7BC6E}"/>
    <dgm:cxn modelId="{34BA5E18-56BE-4E4E-88FA-B73471D769C4}" srcId="{B6813A49-D63D-4CB6-BD9E-8210BEF8732B}" destId="{D016C784-A624-4B5D-8D93-96F8437C6913}" srcOrd="3" destOrd="0" parTransId="{F1EDCA60-7714-4064-A579-93F0963BBC2B}" sibTransId="{6E7E0739-EC5E-4542-BF62-EC40F5B09B7F}"/>
    <dgm:cxn modelId="{0D9A1F3B-5D66-4DF4-AD02-33B98A134AAB}" type="presOf" srcId="{03DD70EB-6644-43E5-95A2-110AFC32452D}" destId="{8091B3EC-F3D9-4F4E-A795-EEAD0508367B}" srcOrd="0" destOrd="0" presId="urn:microsoft.com/office/officeart/2008/layout/VerticalCurvedList"/>
    <dgm:cxn modelId="{F5B212D0-90BC-43D3-A49C-2861DD1D3D6E}" type="presOf" srcId="{A38D9F13-4DB4-4AA3-BDCE-F486F77FD89A}" destId="{8EDBD1FC-5635-4256-9843-C4F21D5D2987}" srcOrd="0" destOrd="0" presId="urn:microsoft.com/office/officeart/2008/layout/VerticalCurvedList"/>
    <dgm:cxn modelId="{65B50BC9-AC5C-4EA6-9710-B8EF127244B7}" type="presParOf" srcId="{BC20CBC0-BDED-4852-95E4-D74383D57390}" destId="{4DEE34CD-9E05-4EAE-892E-DCDFE68F18C2}" srcOrd="0" destOrd="0" presId="urn:microsoft.com/office/officeart/2008/layout/VerticalCurvedList"/>
    <dgm:cxn modelId="{8824196E-58BF-40FA-A064-27A55AE08624}" type="presParOf" srcId="{4DEE34CD-9E05-4EAE-892E-DCDFE68F18C2}" destId="{D0882D72-27DE-4720-B7F6-18E7B6AF2050}" srcOrd="0" destOrd="0" presId="urn:microsoft.com/office/officeart/2008/layout/VerticalCurvedList"/>
    <dgm:cxn modelId="{41D2C027-0D46-469C-94AD-64D7B1007971}" type="presParOf" srcId="{D0882D72-27DE-4720-B7F6-18E7B6AF2050}" destId="{0FA0DB12-2E83-47D1-9317-A5196229707F}" srcOrd="0" destOrd="0" presId="urn:microsoft.com/office/officeart/2008/layout/VerticalCurvedList"/>
    <dgm:cxn modelId="{8B9BC286-0D55-4D48-8ADC-E0EE6748D274}" type="presParOf" srcId="{D0882D72-27DE-4720-B7F6-18E7B6AF2050}" destId="{100E8889-8820-4F40-BD92-5CA8010DB304}" srcOrd="1" destOrd="0" presId="urn:microsoft.com/office/officeart/2008/layout/VerticalCurvedList"/>
    <dgm:cxn modelId="{1AB8B7BD-EA6B-4F57-B8C1-CC457B56283E}" type="presParOf" srcId="{D0882D72-27DE-4720-B7F6-18E7B6AF2050}" destId="{5D2F7B7E-4CBA-4AFE-B1BC-1294C2CED026}" srcOrd="2" destOrd="0" presId="urn:microsoft.com/office/officeart/2008/layout/VerticalCurvedList"/>
    <dgm:cxn modelId="{D1C6B758-0A53-40C3-872E-861B3E9A1E34}" type="presParOf" srcId="{D0882D72-27DE-4720-B7F6-18E7B6AF2050}" destId="{C956D72E-AB0A-486A-88F8-17287E77C9C0}" srcOrd="3" destOrd="0" presId="urn:microsoft.com/office/officeart/2008/layout/VerticalCurvedList"/>
    <dgm:cxn modelId="{268D0688-94A2-4193-BE9C-2C69D8CFDEAB}" type="presParOf" srcId="{4DEE34CD-9E05-4EAE-892E-DCDFE68F18C2}" destId="{6E0B8608-9CAE-4B83-B0A5-3D7FDC6E258F}" srcOrd="1" destOrd="0" presId="urn:microsoft.com/office/officeart/2008/layout/VerticalCurvedList"/>
    <dgm:cxn modelId="{C7A38A9D-9BCF-4FA5-8FCD-5AAB67C438C6}" type="presParOf" srcId="{4DEE34CD-9E05-4EAE-892E-DCDFE68F18C2}" destId="{7F31CEDD-5211-4547-8C06-32D406D2A2F9}" srcOrd="2" destOrd="0" presId="urn:microsoft.com/office/officeart/2008/layout/VerticalCurvedList"/>
    <dgm:cxn modelId="{D5245637-0B78-4D30-90A5-55EC31C239C2}" type="presParOf" srcId="{7F31CEDD-5211-4547-8C06-32D406D2A2F9}" destId="{CBFD9BEF-2C29-47DC-A1E5-B34CEE2B2C9E}" srcOrd="0" destOrd="0" presId="urn:microsoft.com/office/officeart/2008/layout/VerticalCurvedList"/>
    <dgm:cxn modelId="{342E571A-2241-44F3-AB52-4A06EDB79D1B}" type="presParOf" srcId="{4DEE34CD-9E05-4EAE-892E-DCDFE68F18C2}" destId="{8091B3EC-F3D9-4F4E-A795-EEAD0508367B}" srcOrd="3" destOrd="0" presId="urn:microsoft.com/office/officeart/2008/layout/VerticalCurvedList"/>
    <dgm:cxn modelId="{6962A980-0C9F-48AA-8E49-AC919E7959E8}" type="presParOf" srcId="{4DEE34CD-9E05-4EAE-892E-DCDFE68F18C2}" destId="{57E70E6B-7E57-4E6D-B867-6ED9A7569E0C}" srcOrd="4" destOrd="0" presId="urn:microsoft.com/office/officeart/2008/layout/VerticalCurvedList"/>
    <dgm:cxn modelId="{71AC9482-CB70-4463-B15B-055E1879D8C2}" type="presParOf" srcId="{57E70E6B-7E57-4E6D-B867-6ED9A7569E0C}" destId="{1952247A-4821-407F-B013-EEEB39F88C78}" srcOrd="0" destOrd="0" presId="urn:microsoft.com/office/officeart/2008/layout/VerticalCurvedList"/>
    <dgm:cxn modelId="{9A161C9D-765D-4E1D-9C4D-A3432D229561}" type="presParOf" srcId="{4DEE34CD-9E05-4EAE-892E-DCDFE68F18C2}" destId="{8EDBD1FC-5635-4256-9843-C4F21D5D2987}" srcOrd="5" destOrd="0" presId="urn:microsoft.com/office/officeart/2008/layout/VerticalCurvedList"/>
    <dgm:cxn modelId="{6C7026D1-75E3-46BB-B746-7BDC68301E6E}" type="presParOf" srcId="{4DEE34CD-9E05-4EAE-892E-DCDFE68F18C2}" destId="{C676FEF8-FF84-479F-B110-DB12CCB468A2}" srcOrd="6" destOrd="0" presId="urn:microsoft.com/office/officeart/2008/layout/VerticalCurvedList"/>
    <dgm:cxn modelId="{F2C229BD-C683-46D9-8E68-B0D40970CCB0}" type="presParOf" srcId="{C676FEF8-FF84-479F-B110-DB12CCB468A2}" destId="{86FC79F2-DF18-487D-B562-E3BFD33701AF}" srcOrd="0" destOrd="0" presId="urn:microsoft.com/office/officeart/2008/layout/VerticalCurvedList"/>
    <dgm:cxn modelId="{9803B7F5-FF30-4810-97B0-0A2B041CDD19}" type="presParOf" srcId="{4DEE34CD-9E05-4EAE-892E-DCDFE68F18C2}" destId="{AE111450-2127-4B78-BB35-4B9C56F44C7A}" srcOrd="7" destOrd="0" presId="urn:microsoft.com/office/officeart/2008/layout/VerticalCurvedList"/>
    <dgm:cxn modelId="{103663CF-90EF-4CEE-A19C-A3A437A84D0E}" type="presParOf" srcId="{4DEE34CD-9E05-4EAE-892E-DCDFE68F18C2}" destId="{C4DFD25E-FF3A-4F13-A836-3D78AEBBCC2E}" srcOrd="8" destOrd="0" presId="urn:microsoft.com/office/officeart/2008/layout/VerticalCurvedList"/>
    <dgm:cxn modelId="{98FA7D0F-7259-473B-BC37-3D5698064B40}" type="presParOf" srcId="{C4DFD25E-FF3A-4F13-A836-3D78AEBBCC2E}" destId="{0013BDED-379B-4FE3-86B6-E90587A69C4D}" srcOrd="0" destOrd="0" presId="urn:microsoft.com/office/officeart/2008/layout/VerticalCurvedList"/>
    <dgm:cxn modelId="{ADF0C95F-A6F0-4F98-AA69-903B65806857}" type="presParOf" srcId="{4DEE34CD-9E05-4EAE-892E-DCDFE68F18C2}" destId="{B19D4D3D-33F4-4595-BF14-EE5F19342D27}" srcOrd="9" destOrd="0" presId="urn:microsoft.com/office/officeart/2008/layout/VerticalCurvedList"/>
    <dgm:cxn modelId="{243E5245-9714-4F89-9ECB-A9530E3D3CD8}" type="presParOf" srcId="{4DEE34CD-9E05-4EAE-892E-DCDFE68F18C2}" destId="{3A316139-F5BB-40BB-8B4B-5738C89D1FCB}" srcOrd="10" destOrd="0" presId="urn:microsoft.com/office/officeart/2008/layout/VerticalCurvedList"/>
    <dgm:cxn modelId="{F09C3FAD-A508-4F6D-B8B9-673816C42BF0}" type="presParOf" srcId="{3A316139-F5BB-40BB-8B4B-5738C89D1FCB}" destId="{0D3A8492-0C87-4824-9E26-EFD87C4A66A1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6813A49-D63D-4CB6-BD9E-8210BEF873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C45A8E1-22C5-4ED3-8B4C-E4A1538E11B7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Miniconda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A573AFA6-7BFA-4826-A1FC-E2EDF5C1D954}" type="parTrans" cxnId="{367BB80F-D2A2-40D4-B4CE-6220A96C4E54}">
      <dgm:prSet/>
      <dgm:spPr/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110DCD61-7C94-40F4-98E1-A21CE67E7F0E}" type="sibTrans" cxnId="{367BB80F-D2A2-40D4-B4CE-6220A96C4E54}">
      <dgm:prSet/>
      <dgm:spPr>
        <a:solidFill>
          <a:srgbClr val="002E50"/>
        </a:solidFill>
        <a:ln>
          <a:noFill/>
        </a:ln>
      </dgm:spPr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D016C784-A624-4B5D-8D93-96F8437C6913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 and test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F1EDCA60-7714-4064-A579-93F0963BBC2B}" type="par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6E7E0739-EC5E-4542-BF62-EC40F5B09B7F}" type="sib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A38D9F13-4DB4-4AA3-BDCE-F486F77FD89A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Cbc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-solver setup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95696DD6-3D45-4527-9CB7-911058F0D27A}" type="parTrans" cxnId="{9AEE7B4E-DCE1-4666-BA2A-3FBDE9A057E0}">
      <dgm:prSet/>
      <dgm:spPr/>
      <dgm:t>
        <a:bodyPr/>
        <a:lstStyle/>
        <a:p>
          <a:endParaRPr lang="de-DE" sz="1200"/>
        </a:p>
      </dgm:t>
    </dgm:pt>
    <dgm:pt modelId="{692AE4A8-5DA4-4333-BA79-AC755188C332}" type="sibTrans" cxnId="{9AEE7B4E-DCE1-4666-BA2A-3FBDE9A057E0}">
      <dgm:prSet/>
      <dgm:spPr/>
      <dgm:t>
        <a:bodyPr/>
        <a:lstStyle/>
        <a:p>
          <a:endParaRPr lang="de-DE" sz="1200"/>
        </a:p>
      </dgm:t>
    </dgm:pt>
    <dgm:pt modelId="{03DD70EB-6644-43E5-95A2-110AFC32452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Pycharm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2270F1E7-D8D8-4458-8B91-5267A96FE583}" type="parTrans" cxnId="{3CF1B10E-BA51-4788-B346-B7D3214E19F7}">
      <dgm:prSet/>
      <dgm:spPr/>
      <dgm:t>
        <a:bodyPr/>
        <a:lstStyle/>
        <a:p>
          <a:endParaRPr lang="de-DE" sz="1200"/>
        </a:p>
      </dgm:t>
    </dgm:pt>
    <dgm:pt modelId="{A591FAB5-0343-4367-9A00-DB92B6D41D95}" type="sibTrans" cxnId="{3CF1B10E-BA51-4788-B346-B7D3214E19F7}">
      <dgm:prSet/>
      <dgm:spPr/>
      <dgm:t>
        <a:bodyPr/>
        <a:lstStyle/>
        <a:p>
          <a:endParaRPr lang="de-DE" sz="1200"/>
        </a:p>
      </dgm:t>
    </dgm:pt>
    <dgm:pt modelId="{49067E17-F831-467A-90C2-E023EAEECF50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Optional: </a:t>
          </a:r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Pycharm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features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82A83052-765A-4EF7-8256-493BAB5E001C}" type="parTrans" cxnId="{29C7052B-3569-4DAB-94B9-DE1E87D19D26}">
      <dgm:prSet/>
      <dgm:spPr/>
      <dgm:t>
        <a:bodyPr/>
        <a:lstStyle/>
        <a:p>
          <a:endParaRPr lang="de-DE"/>
        </a:p>
      </dgm:t>
    </dgm:pt>
    <dgm:pt modelId="{C32E9FD2-CE6F-4A41-9E93-83F9FFE7BC6E}" type="sibTrans" cxnId="{29C7052B-3569-4DAB-94B9-DE1E87D19D26}">
      <dgm:prSet/>
      <dgm:spPr/>
      <dgm:t>
        <a:bodyPr/>
        <a:lstStyle/>
        <a:p>
          <a:endParaRPr lang="de-DE"/>
        </a:p>
      </dgm:t>
    </dgm:pt>
    <dgm:pt modelId="{BC20CBC0-BDED-4852-95E4-D74383D57390}" type="pres">
      <dgm:prSet presAssocID="{B6813A49-D63D-4CB6-BD9E-8210BEF8732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4DEE34CD-9E05-4EAE-892E-DCDFE68F18C2}" type="pres">
      <dgm:prSet presAssocID="{B6813A49-D63D-4CB6-BD9E-8210BEF8732B}" presName="Name1" presStyleCnt="0"/>
      <dgm:spPr/>
    </dgm:pt>
    <dgm:pt modelId="{D0882D72-27DE-4720-B7F6-18E7B6AF2050}" type="pres">
      <dgm:prSet presAssocID="{B6813A49-D63D-4CB6-BD9E-8210BEF8732B}" presName="cycle" presStyleCnt="0"/>
      <dgm:spPr/>
    </dgm:pt>
    <dgm:pt modelId="{0FA0DB12-2E83-47D1-9317-A5196229707F}" type="pres">
      <dgm:prSet presAssocID="{B6813A49-D63D-4CB6-BD9E-8210BEF8732B}" presName="srcNode" presStyleLbl="node1" presStyleIdx="0" presStyleCnt="5"/>
      <dgm:spPr/>
    </dgm:pt>
    <dgm:pt modelId="{100E8889-8820-4F40-BD92-5CA8010DB304}" type="pres">
      <dgm:prSet presAssocID="{B6813A49-D63D-4CB6-BD9E-8210BEF8732B}" presName="conn" presStyleLbl="parChTrans1D2" presStyleIdx="0" presStyleCnt="1"/>
      <dgm:spPr/>
      <dgm:t>
        <a:bodyPr/>
        <a:lstStyle/>
        <a:p>
          <a:endParaRPr lang="de-DE"/>
        </a:p>
      </dgm:t>
    </dgm:pt>
    <dgm:pt modelId="{5D2F7B7E-4CBA-4AFE-B1BC-1294C2CED026}" type="pres">
      <dgm:prSet presAssocID="{B6813A49-D63D-4CB6-BD9E-8210BEF8732B}" presName="extraNode" presStyleLbl="node1" presStyleIdx="0" presStyleCnt="5"/>
      <dgm:spPr/>
    </dgm:pt>
    <dgm:pt modelId="{C956D72E-AB0A-486A-88F8-17287E77C9C0}" type="pres">
      <dgm:prSet presAssocID="{B6813A49-D63D-4CB6-BD9E-8210BEF8732B}" presName="dstNode" presStyleLbl="node1" presStyleIdx="0" presStyleCnt="5"/>
      <dgm:spPr/>
    </dgm:pt>
    <dgm:pt modelId="{6E0B8608-9CAE-4B83-B0A5-3D7FDC6E258F}" type="pres">
      <dgm:prSet presAssocID="{AC45A8E1-22C5-4ED3-8B4C-E4A1538E11B7}" presName="text_1" presStyleLbl="node1" presStyleIdx="0" presStyleCnt="5" custLinFactNeighborY="-731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7F31CEDD-5211-4547-8C06-32D406D2A2F9}" type="pres">
      <dgm:prSet presAssocID="{AC45A8E1-22C5-4ED3-8B4C-E4A1538E11B7}" presName="accent_1" presStyleCnt="0"/>
      <dgm:spPr/>
    </dgm:pt>
    <dgm:pt modelId="{CBFD9BEF-2C29-47DC-A1E5-B34CEE2B2C9E}" type="pres">
      <dgm:prSet presAssocID="{AC45A8E1-22C5-4ED3-8B4C-E4A1538E11B7}" presName="accentRepeatNode" presStyleLbl="solidFgAcc1" presStyleIdx="0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091B3EC-F3D9-4F4E-A795-EEAD0508367B}" type="pres">
      <dgm:prSet presAssocID="{03DD70EB-6644-43E5-95A2-110AFC32452D}" presName="text_2" presStyleLbl="node1" presStyleIdx="1" presStyleCnt="5" custLinFactNeighborY="-365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57E70E6B-7E57-4E6D-B867-6ED9A7569E0C}" type="pres">
      <dgm:prSet presAssocID="{03DD70EB-6644-43E5-95A2-110AFC32452D}" presName="accent_2" presStyleCnt="0"/>
      <dgm:spPr/>
    </dgm:pt>
    <dgm:pt modelId="{1952247A-4821-407F-B013-EEEB39F88C78}" type="pres">
      <dgm:prSet presAssocID="{03DD70EB-6644-43E5-95A2-110AFC32452D}" presName="accentRepeatNode" presStyleLbl="solidFgAcc1" presStyleIdx="1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EDBD1FC-5635-4256-9843-C4F21D5D2987}" type="pres">
      <dgm:prSet presAssocID="{A38D9F13-4DB4-4AA3-BDCE-F486F77FD89A}" presName="text_3" presStyleLbl="node1" presStyleIdx="2" presStyleCnt="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676FEF8-FF84-479F-B110-DB12CCB468A2}" type="pres">
      <dgm:prSet presAssocID="{A38D9F13-4DB4-4AA3-BDCE-F486F77FD89A}" presName="accent_3" presStyleCnt="0"/>
      <dgm:spPr/>
    </dgm:pt>
    <dgm:pt modelId="{86FC79F2-DF18-487D-B562-E3BFD33701AF}" type="pres">
      <dgm:prSet presAssocID="{A38D9F13-4DB4-4AA3-BDCE-F486F77FD89A}" presName="accentRepeatNode" presStyleLbl="solidFgAcc1" presStyleIdx="2" presStyleCnt="5"/>
      <dgm:spPr>
        <a:solidFill>
          <a:schemeClr val="bg1">
            <a:lumMod val="50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AE111450-2127-4B78-BB35-4B9C56F44C7A}" type="pres">
      <dgm:prSet presAssocID="{D016C784-A624-4B5D-8D93-96F8437C6913}" presName="text_4" presStyleLbl="node1" presStyleIdx="3" presStyleCnt="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4DFD25E-FF3A-4F13-A836-3D78AEBBCC2E}" type="pres">
      <dgm:prSet presAssocID="{D016C784-A624-4B5D-8D93-96F8437C6913}" presName="accent_4" presStyleCnt="0"/>
      <dgm:spPr/>
    </dgm:pt>
    <dgm:pt modelId="{0013BDED-379B-4FE3-86B6-E90587A69C4D}" type="pres">
      <dgm:prSet presAssocID="{D016C784-A624-4B5D-8D93-96F8437C6913}" presName="accentRepeatNode" presStyleLbl="solidFgAcc1" presStyleIdx="3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B19D4D3D-33F4-4595-BF14-EE5F19342D27}" type="pres">
      <dgm:prSet presAssocID="{49067E17-F831-467A-90C2-E023EAEECF50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A316139-F5BB-40BB-8B4B-5738C89D1FCB}" type="pres">
      <dgm:prSet presAssocID="{49067E17-F831-467A-90C2-E023EAEECF50}" presName="accent_5" presStyleCnt="0"/>
      <dgm:spPr/>
    </dgm:pt>
    <dgm:pt modelId="{0D3A8492-0C87-4824-9E26-EFD87C4A66A1}" type="pres">
      <dgm:prSet presAssocID="{49067E17-F831-467A-90C2-E023EAEECF50}" presName="accentRepeatNode" presStyleLbl="solidFgAcc1" presStyleIdx="4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</dgm:ptLst>
  <dgm:cxnLst>
    <dgm:cxn modelId="{45C7E633-F15A-4185-8A84-34625D63EA30}" type="presOf" srcId="{AC45A8E1-22C5-4ED3-8B4C-E4A1538E11B7}" destId="{6E0B8608-9CAE-4B83-B0A5-3D7FDC6E258F}" srcOrd="0" destOrd="0" presId="urn:microsoft.com/office/officeart/2008/layout/VerticalCurvedList"/>
    <dgm:cxn modelId="{367BB80F-D2A2-40D4-B4CE-6220A96C4E54}" srcId="{B6813A49-D63D-4CB6-BD9E-8210BEF8732B}" destId="{AC45A8E1-22C5-4ED3-8B4C-E4A1538E11B7}" srcOrd="0" destOrd="0" parTransId="{A573AFA6-7BFA-4826-A1FC-E2EDF5C1D954}" sibTransId="{110DCD61-7C94-40F4-98E1-A21CE67E7F0E}"/>
    <dgm:cxn modelId="{C1C08FD3-A294-4DC1-AECF-ADD609B0EFEB}" type="presOf" srcId="{49067E17-F831-467A-90C2-E023EAEECF50}" destId="{B19D4D3D-33F4-4595-BF14-EE5F19342D27}" srcOrd="0" destOrd="0" presId="urn:microsoft.com/office/officeart/2008/layout/VerticalCurvedList"/>
    <dgm:cxn modelId="{DE8640DB-2781-4C2D-9437-CA0ED9D13F40}" type="presOf" srcId="{B6813A49-D63D-4CB6-BD9E-8210BEF8732B}" destId="{BC20CBC0-BDED-4852-95E4-D74383D57390}" srcOrd="0" destOrd="0" presId="urn:microsoft.com/office/officeart/2008/layout/VerticalCurvedList"/>
    <dgm:cxn modelId="{3CF1B10E-BA51-4788-B346-B7D3214E19F7}" srcId="{B6813A49-D63D-4CB6-BD9E-8210BEF8732B}" destId="{03DD70EB-6644-43E5-95A2-110AFC32452D}" srcOrd="1" destOrd="0" parTransId="{2270F1E7-D8D8-4458-8B91-5267A96FE583}" sibTransId="{A591FAB5-0343-4367-9A00-DB92B6D41D95}"/>
    <dgm:cxn modelId="{9AEE7B4E-DCE1-4666-BA2A-3FBDE9A057E0}" srcId="{B6813A49-D63D-4CB6-BD9E-8210BEF8732B}" destId="{A38D9F13-4DB4-4AA3-BDCE-F486F77FD89A}" srcOrd="2" destOrd="0" parTransId="{95696DD6-3D45-4527-9CB7-911058F0D27A}" sibTransId="{692AE4A8-5DA4-4333-BA79-AC755188C332}"/>
    <dgm:cxn modelId="{0BF94095-97C7-45C5-8677-7D4BEBF5CE41}" type="presOf" srcId="{D016C784-A624-4B5D-8D93-96F8437C6913}" destId="{AE111450-2127-4B78-BB35-4B9C56F44C7A}" srcOrd="0" destOrd="0" presId="urn:microsoft.com/office/officeart/2008/layout/VerticalCurvedList"/>
    <dgm:cxn modelId="{CDD47541-29DE-43F2-9E45-6515659CC596}" type="presOf" srcId="{110DCD61-7C94-40F4-98E1-A21CE67E7F0E}" destId="{100E8889-8820-4F40-BD92-5CA8010DB304}" srcOrd="0" destOrd="0" presId="urn:microsoft.com/office/officeart/2008/layout/VerticalCurvedList"/>
    <dgm:cxn modelId="{29C7052B-3569-4DAB-94B9-DE1E87D19D26}" srcId="{B6813A49-D63D-4CB6-BD9E-8210BEF8732B}" destId="{49067E17-F831-467A-90C2-E023EAEECF50}" srcOrd="4" destOrd="0" parTransId="{82A83052-765A-4EF7-8256-493BAB5E001C}" sibTransId="{C32E9FD2-CE6F-4A41-9E93-83F9FFE7BC6E}"/>
    <dgm:cxn modelId="{34BA5E18-56BE-4E4E-88FA-B73471D769C4}" srcId="{B6813A49-D63D-4CB6-BD9E-8210BEF8732B}" destId="{D016C784-A624-4B5D-8D93-96F8437C6913}" srcOrd="3" destOrd="0" parTransId="{F1EDCA60-7714-4064-A579-93F0963BBC2B}" sibTransId="{6E7E0739-EC5E-4542-BF62-EC40F5B09B7F}"/>
    <dgm:cxn modelId="{0D9A1F3B-5D66-4DF4-AD02-33B98A134AAB}" type="presOf" srcId="{03DD70EB-6644-43E5-95A2-110AFC32452D}" destId="{8091B3EC-F3D9-4F4E-A795-EEAD0508367B}" srcOrd="0" destOrd="0" presId="urn:microsoft.com/office/officeart/2008/layout/VerticalCurvedList"/>
    <dgm:cxn modelId="{F5B212D0-90BC-43D3-A49C-2861DD1D3D6E}" type="presOf" srcId="{A38D9F13-4DB4-4AA3-BDCE-F486F77FD89A}" destId="{8EDBD1FC-5635-4256-9843-C4F21D5D2987}" srcOrd="0" destOrd="0" presId="urn:microsoft.com/office/officeart/2008/layout/VerticalCurvedList"/>
    <dgm:cxn modelId="{65B50BC9-AC5C-4EA6-9710-B8EF127244B7}" type="presParOf" srcId="{BC20CBC0-BDED-4852-95E4-D74383D57390}" destId="{4DEE34CD-9E05-4EAE-892E-DCDFE68F18C2}" srcOrd="0" destOrd="0" presId="urn:microsoft.com/office/officeart/2008/layout/VerticalCurvedList"/>
    <dgm:cxn modelId="{8824196E-58BF-40FA-A064-27A55AE08624}" type="presParOf" srcId="{4DEE34CD-9E05-4EAE-892E-DCDFE68F18C2}" destId="{D0882D72-27DE-4720-B7F6-18E7B6AF2050}" srcOrd="0" destOrd="0" presId="urn:microsoft.com/office/officeart/2008/layout/VerticalCurvedList"/>
    <dgm:cxn modelId="{41D2C027-0D46-469C-94AD-64D7B1007971}" type="presParOf" srcId="{D0882D72-27DE-4720-B7F6-18E7B6AF2050}" destId="{0FA0DB12-2E83-47D1-9317-A5196229707F}" srcOrd="0" destOrd="0" presId="urn:microsoft.com/office/officeart/2008/layout/VerticalCurvedList"/>
    <dgm:cxn modelId="{8B9BC286-0D55-4D48-8ADC-E0EE6748D274}" type="presParOf" srcId="{D0882D72-27DE-4720-B7F6-18E7B6AF2050}" destId="{100E8889-8820-4F40-BD92-5CA8010DB304}" srcOrd="1" destOrd="0" presId="urn:microsoft.com/office/officeart/2008/layout/VerticalCurvedList"/>
    <dgm:cxn modelId="{1AB8B7BD-EA6B-4F57-B8C1-CC457B56283E}" type="presParOf" srcId="{D0882D72-27DE-4720-B7F6-18E7B6AF2050}" destId="{5D2F7B7E-4CBA-4AFE-B1BC-1294C2CED026}" srcOrd="2" destOrd="0" presId="urn:microsoft.com/office/officeart/2008/layout/VerticalCurvedList"/>
    <dgm:cxn modelId="{D1C6B758-0A53-40C3-872E-861B3E9A1E34}" type="presParOf" srcId="{D0882D72-27DE-4720-B7F6-18E7B6AF2050}" destId="{C956D72E-AB0A-486A-88F8-17287E77C9C0}" srcOrd="3" destOrd="0" presId="urn:microsoft.com/office/officeart/2008/layout/VerticalCurvedList"/>
    <dgm:cxn modelId="{268D0688-94A2-4193-BE9C-2C69D8CFDEAB}" type="presParOf" srcId="{4DEE34CD-9E05-4EAE-892E-DCDFE68F18C2}" destId="{6E0B8608-9CAE-4B83-B0A5-3D7FDC6E258F}" srcOrd="1" destOrd="0" presId="urn:microsoft.com/office/officeart/2008/layout/VerticalCurvedList"/>
    <dgm:cxn modelId="{C7A38A9D-9BCF-4FA5-8FCD-5AAB67C438C6}" type="presParOf" srcId="{4DEE34CD-9E05-4EAE-892E-DCDFE68F18C2}" destId="{7F31CEDD-5211-4547-8C06-32D406D2A2F9}" srcOrd="2" destOrd="0" presId="urn:microsoft.com/office/officeart/2008/layout/VerticalCurvedList"/>
    <dgm:cxn modelId="{D5245637-0B78-4D30-90A5-55EC31C239C2}" type="presParOf" srcId="{7F31CEDD-5211-4547-8C06-32D406D2A2F9}" destId="{CBFD9BEF-2C29-47DC-A1E5-B34CEE2B2C9E}" srcOrd="0" destOrd="0" presId="urn:microsoft.com/office/officeart/2008/layout/VerticalCurvedList"/>
    <dgm:cxn modelId="{342E571A-2241-44F3-AB52-4A06EDB79D1B}" type="presParOf" srcId="{4DEE34CD-9E05-4EAE-892E-DCDFE68F18C2}" destId="{8091B3EC-F3D9-4F4E-A795-EEAD0508367B}" srcOrd="3" destOrd="0" presId="urn:microsoft.com/office/officeart/2008/layout/VerticalCurvedList"/>
    <dgm:cxn modelId="{6962A980-0C9F-48AA-8E49-AC919E7959E8}" type="presParOf" srcId="{4DEE34CD-9E05-4EAE-892E-DCDFE68F18C2}" destId="{57E70E6B-7E57-4E6D-B867-6ED9A7569E0C}" srcOrd="4" destOrd="0" presId="urn:microsoft.com/office/officeart/2008/layout/VerticalCurvedList"/>
    <dgm:cxn modelId="{71AC9482-CB70-4463-B15B-055E1879D8C2}" type="presParOf" srcId="{57E70E6B-7E57-4E6D-B867-6ED9A7569E0C}" destId="{1952247A-4821-407F-B013-EEEB39F88C78}" srcOrd="0" destOrd="0" presId="urn:microsoft.com/office/officeart/2008/layout/VerticalCurvedList"/>
    <dgm:cxn modelId="{9A161C9D-765D-4E1D-9C4D-A3432D229561}" type="presParOf" srcId="{4DEE34CD-9E05-4EAE-892E-DCDFE68F18C2}" destId="{8EDBD1FC-5635-4256-9843-C4F21D5D2987}" srcOrd="5" destOrd="0" presId="urn:microsoft.com/office/officeart/2008/layout/VerticalCurvedList"/>
    <dgm:cxn modelId="{6C7026D1-75E3-46BB-B746-7BDC68301E6E}" type="presParOf" srcId="{4DEE34CD-9E05-4EAE-892E-DCDFE68F18C2}" destId="{C676FEF8-FF84-479F-B110-DB12CCB468A2}" srcOrd="6" destOrd="0" presId="urn:microsoft.com/office/officeart/2008/layout/VerticalCurvedList"/>
    <dgm:cxn modelId="{F2C229BD-C683-46D9-8E68-B0D40970CCB0}" type="presParOf" srcId="{C676FEF8-FF84-479F-B110-DB12CCB468A2}" destId="{86FC79F2-DF18-487D-B562-E3BFD33701AF}" srcOrd="0" destOrd="0" presId="urn:microsoft.com/office/officeart/2008/layout/VerticalCurvedList"/>
    <dgm:cxn modelId="{9803B7F5-FF30-4810-97B0-0A2B041CDD19}" type="presParOf" srcId="{4DEE34CD-9E05-4EAE-892E-DCDFE68F18C2}" destId="{AE111450-2127-4B78-BB35-4B9C56F44C7A}" srcOrd="7" destOrd="0" presId="urn:microsoft.com/office/officeart/2008/layout/VerticalCurvedList"/>
    <dgm:cxn modelId="{103663CF-90EF-4CEE-A19C-A3A437A84D0E}" type="presParOf" srcId="{4DEE34CD-9E05-4EAE-892E-DCDFE68F18C2}" destId="{C4DFD25E-FF3A-4F13-A836-3D78AEBBCC2E}" srcOrd="8" destOrd="0" presId="urn:microsoft.com/office/officeart/2008/layout/VerticalCurvedList"/>
    <dgm:cxn modelId="{98FA7D0F-7259-473B-BC37-3D5698064B40}" type="presParOf" srcId="{C4DFD25E-FF3A-4F13-A836-3D78AEBBCC2E}" destId="{0013BDED-379B-4FE3-86B6-E90587A69C4D}" srcOrd="0" destOrd="0" presId="urn:microsoft.com/office/officeart/2008/layout/VerticalCurvedList"/>
    <dgm:cxn modelId="{ADF0C95F-A6F0-4F98-AA69-903B65806857}" type="presParOf" srcId="{4DEE34CD-9E05-4EAE-892E-DCDFE68F18C2}" destId="{B19D4D3D-33F4-4595-BF14-EE5F19342D27}" srcOrd="9" destOrd="0" presId="urn:microsoft.com/office/officeart/2008/layout/VerticalCurvedList"/>
    <dgm:cxn modelId="{243E5245-9714-4F89-9ECB-A9530E3D3CD8}" type="presParOf" srcId="{4DEE34CD-9E05-4EAE-892E-DCDFE68F18C2}" destId="{3A316139-F5BB-40BB-8B4B-5738C89D1FCB}" srcOrd="10" destOrd="0" presId="urn:microsoft.com/office/officeart/2008/layout/VerticalCurvedList"/>
    <dgm:cxn modelId="{F09C3FAD-A508-4F6D-B8B9-673816C42BF0}" type="presParOf" srcId="{3A316139-F5BB-40BB-8B4B-5738C89D1FCB}" destId="{0D3A8492-0C87-4824-9E26-EFD87C4A66A1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6813A49-D63D-4CB6-BD9E-8210BEF873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C45A8E1-22C5-4ED3-8B4C-E4A1538E11B7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Miniconda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A573AFA6-7BFA-4826-A1FC-E2EDF5C1D954}" type="parTrans" cxnId="{367BB80F-D2A2-40D4-B4CE-6220A96C4E54}">
      <dgm:prSet/>
      <dgm:spPr/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110DCD61-7C94-40F4-98E1-A21CE67E7F0E}" type="sibTrans" cxnId="{367BB80F-D2A2-40D4-B4CE-6220A96C4E54}">
      <dgm:prSet/>
      <dgm:spPr>
        <a:solidFill>
          <a:srgbClr val="002E50"/>
        </a:solidFill>
        <a:ln>
          <a:noFill/>
        </a:ln>
      </dgm:spPr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D016C784-A624-4B5D-8D93-96F8437C6913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 and test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F1EDCA60-7714-4064-A579-93F0963BBC2B}" type="par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6E7E0739-EC5E-4542-BF62-EC40F5B09B7F}" type="sib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A38D9F13-4DB4-4AA3-BDCE-F486F77FD89A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Cbc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-solver setup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95696DD6-3D45-4527-9CB7-911058F0D27A}" type="parTrans" cxnId="{9AEE7B4E-DCE1-4666-BA2A-3FBDE9A057E0}">
      <dgm:prSet/>
      <dgm:spPr/>
      <dgm:t>
        <a:bodyPr/>
        <a:lstStyle/>
        <a:p>
          <a:endParaRPr lang="de-DE" sz="1200"/>
        </a:p>
      </dgm:t>
    </dgm:pt>
    <dgm:pt modelId="{692AE4A8-5DA4-4333-BA79-AC755188C332}" type="sibTrans" cxnId="{9AEE7B4E-DCE1-4666-BA2A-3FBDE9A057E0}">
      <dgm:prSet/>
      <dgm:spPr/>
      <dgm:t>
        <a:bodyPr/>
        <a:lstStyle/>
        <a:p>
          <a:endParaRPr lang="de-DE" sz="1200"/>
        </a:p>
      </dgm:t>
    </dgm:pt>
    <dgm:pt modelId="{03DD70EB-6644-43E5-95A2-110AFC32452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Pycharm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2270F1E7-D8D8-4458-8B91-5267A96FE583}" type="parTrans" cxnId="{3CF1B10E-BA51-4788-B346-B7D3214E19F7}">
      <dgm:prSet/>
      <dgm:spPr/>
      <dgm:t>
        <a:bodyPr/>
        <a:lstStyle/>
        <a:p>
          <a:endParaRPr lang="de-DE" sz="1200"/>
        </a:p>
      </dgm:t>
    </dgm:pt>
    <dgm:pt modelId="{A591FAB5-0343-4367-9A00-DB92B6D41D95}" type="sibTrans" cxnId="{3CF1B10E-BA51-4788-B346-B7D3214E19F7}">
      <dgm:prSet/>
      <dgm:spPr/>
      <dgm:t>
        <a:bodyPr/>
        <a:lstStyle/>
        <a:p>
          <a:endParaRPr lang="de-DE" sz="1200"/>
        </a:p>
      </dgm:t>
    </dgm:pt>
    <dgm:pt modelId="{49067E17-F831-467A-90C2-E023EAEECF50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Optional: </a:t>
          </a:r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Pycharm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features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82A83052-765A-4EF7-8256-493BAB5E001C}" type="parTrans" cxnId="{29C7052B-3569-4DAB-94B9-DE1E87D19D26}">
      <dgm:prSet/>
      <dgm:spPr/>
      <dgm:t>
        <a:bodyPr/>
        <a:lstStyle/>
        <a:p>
          <a:endParaRPr lang="de-DE"/>
        </a:p>
      </dgm:t>
    </dgm:pt>
    <dgm:pt modelId="{C32E9FD2-CE6F-4A41-9E93-83F9FFE7BC6E}" type="sibTrans" cxnId="{29C7052B-3569-4DAB-94B9-DE1E87D19D26}">
      <dgm:prSet/>
      <dgm:spPr/>
      <dgm:t>
        <a:bodyPr/>
        <a:lstStyle/>
        <a:p>
          <a:endParaRPr lang="de-DE"/>
        </a:p>
      </dgm:t>
    </dgm:pt>
    <dgm:pt modelId="{BC20CBC0-BDED-4852-95E4-D74383D57390}" type="pres">
      <dgm:prSet presAssocID="{B6813A49-D63D-4CB6-BD9E-8210BEF8732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4DEE34CD-9E05-4EAE-892E-DCDFE68F18C2}" type="pres">
      <dgm:prSet presAssocID="{B6813A49-D63D-4CB6-BD9E-8210BEF8732B}" presName="Name1" presStyleCnt="0"/>
      <dgm:spPr/>
    </dgm:pt>
    <dgm:pt modelId="{D0882D72-27DE-4720-B7F6-18E7B6AF2050}" type="pres">
      <dgm:prSet presAssocID="{B6813A49-D63D-4CB6-BD9E-8210BEF8732B}" presName="cycle" presStyleCnt="0"/>
      <dgm:spPr/>
    </dgm:pt>
    <dgm:pt modelId="{0FA0DB12-2E83-47D1-9317-A5196229707F}" type="pres">
      <dgm:prSet presAssocID="{B6813A49-D63D-4CB6-BD9E-8210BEF8732B}" presName="srcNode" presStyleLbl="node1" presStyleIdx="0" presStyleCnt="5"/>
      <dgm:spPr/>
    </dgm:pt>
    <dgm:pt modelId="{100E8889-8820-4F40-BD92-5CA8010DB304}" type="pres">
      <dgm:prSet presAssocID="{B6813A49-D63D-4CB6-BD9E-8210BEF8732B}" presName="conn" presStyleLbl="parChTrans1D2" presStyleIdx="0" presStyleCnt="1"/>
      <dgm:spPr/>
      <dgm:t>
        <a:bodyPr/>
        <a:lstStyle/>
        <a:p>
          <a:endParaRPr lang="de-DE"/>
        </a:p>
      </dgm:t>
    </dgm:pt>
    <dgm:pt modelId="{5D2F7B7E-4CBA-4AFE-B1BC-1294C2CED026}" type="pres">
      <dgm:prSet presAssocID="{B6813A49-D63D-4CB6-BD9E-8210BEF8732B}" presName="extraNode" presStyleLbl="node1" presStyleIdx="0" presStyleCnt="5"/>
      <dgm:spPr/>
    </dgm:pt>
    <dgm:pt modelId="{C956D72E-AB0A-486A-88F8-17287E77C9C0}" type="pres">
      <dgm:prSet presAssocID="{B6813A49-D63D-4CB6-BD9E-8210BEF8732B}" presName="dstNode" presStyleLbl="node1" presStyleIdx="0" presStyleCnt="5"/>
      <dgm:spPr/>
    </dgm:pt>
    <dgm:pt modelId="{6E0B8608-9CAE-4B83-B0A5-3D7FDC6E258F}" type="pres">
      <dgm:prSet presAssocID="{AC45A8E1-22C5-4ED3-8B4C-E4A1538E11B7}" presName="text_1" presStyleLbl="node1" presStyleIdx="0" presStyleCnt="5" custLinFactNeighborY="-731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7F31CEDD-5211-4547-8C06-32D406D2A2F9}" type="pres">
      <dgm:prSet presAssocID="{AC45A8E1-22C5-4ED3-8B4C-E4A1538E11B7}" presName="accent_1" presStyleCnt="0"/>
      <dgm:spPr/>
    </dgm:pt>
    <dgm:pt modelId="{CBFD9BEF-2C29-47DC-A1E5-B34CEE2B2C9E}" type="pres">
      <dgm:prSet presAssocID="{AC45A8E1-22C5-4ED3-8B4C-E4A1538E11B7}" presName="accentRepeatNode" presStyleLbl="solidFgAcc1" presStyleIdx="0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091B3EC-F3D9-4F4E-A795-EEAD0508367B}" type="pres">
      <dgm:prSet presAssocID="{03DD70EB-6644-43E5-95A2-110AFC32452D}" presName="text_2" presStyleLbl="node1" presStyleIdx="1" presStyleCnt="5" custLinFactNeighborY="-365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57E70E6B-7E57-4E6D-B867-6ED9A7569E0C}" type="pres">
      <dgm:prSet presAssocID="{03DD70EB-6644-43E5-95A2-110AFC32452D}" presName="accent_2" presStyleCnt="0"/>
      <dgm:spPr/>
    </dgm:pt>
    <dgm:pt modelId="{1952247A-4821-407F-B013-EEEB39F88C78}" type="pres">
      <dgm:prSet presAssocID="{03DD70EB-6644-43E5-95A2-110AFC32452D}" presName="accentRepeatNode" presStyleLbl="solidFgAcc1" presStyleIdx="1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EDBD1FC-5635-4256-9843-C4F21D5D2987}" type="pres">
      <dgm:prSet presAssocID="{A38D9F13-4DB4-4AA3-BDCE-F486F77FD89A}" presName="text_3" presStyleLbl="node1" presStyleIdx="2" presStyleCnt="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676FEF8-FF84-479F-B110-DB12CCB468A2}" type="pres">
      <dgm:prSet presAssocID="{A38D9F13-4DB4-4AA3-BDCE-F486F77FD89A}" presName="accent_3" presStyleCnt="0"/>
      <dgm:spPr/>
    </dgm:pt>
    <dgm:pt modelId="{86FC79F2-DF18-487D-B562-E3BFD33701AF}" type="pres">
      <dgm:prSet presAssocID="{A38D9F13-4DB4-4AA3-BDCE-F486F77FD89A}" presName="accentRepeatNode" presStyleLbl="solidFgAcc1" presStyleIdx="2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AE111450-2127-4B78-BB35-4B9C56F44C7A}" type="pres">
      <dgm:prSet presAssocID="{D016C784-A624-4B5D-8D93-96F8437C6913}" presName="text_4" presStyleLbl="node1" presStyleIdx="3" presStyleCnt="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4DFD25E-FF3A-4F13-A836-3D78AEBBCC2E}" type="pres">
      <dgm:prSet presAssocID="{D016C784-A624-4B5D-8D93-96F8437C6913}" presName="accent_4" presStyleCnt="0"/>
      <dgm:spPr/>
    </dgm:pt>
    <dgm:pt modelId="{0013BDED-379B-4FE3-86B6-E90587A69C4D}" type="pres">
      <dgm:prSet presAssocID="{D016C784-A624-4B5D-8D93-96F8437C6913}" presName="accentRepeatNode" presStyleLbl="solidFgAcc1" presStyleIdx="3" presStyleCnt="5"/>
      <dgm:spPr>
        <a:solidFill>
          <a:schemeClr val="bg1">
            <a:lumMod val="50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B19D4D3D-33F4-4595-BF14-EE5F19342D27}" type="pres">
      <dgm:prSet presAssocID="{49067E17-F831-467A-90C2-E023EAEECF50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A316139-F5BB-40BB-8B4B-5738C89D1FCB}" type="pres">
      <dgm:prSet presAssocID="{49067E17-F831-467A-90C2-E023EAEECF50}" presName="accent_5" presStyleCnt="0"/>
      <dgm:spPr/>
    </dgm:pt>
    <dgm:pt modelId="{0D3A8492-0C87-4824-9E26-EFD87C4A66A1}" type="pres">
      <dgm:prSet presAssocID="{49067E17-F831-467A-90C2-E023EAEECF50}" presName="accentRepeatNode" presStyleLbl="solidFgAcc1" presStyleIdx="4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</dgm:ptLst>
  <dgm:cxnLst>
    <dgm:cxn modelId="{45C7E633-F15A-4185-8A84-34625D63EA30}" type="presOf" srcId="{AC45A8E1-22C5-4ED3-8B4C-E4A1538E11B7}" destId="{6E0B8608-9CAE-4B83-B0A5-3D7FDC6E258F}" srcOrd="0" destOrd="0" presId="urn:microsoft.com/office/officeart/2008/layout/VerticalCurvedList"/>
    <dgm:cxn modelId="{367BB80F-D2A2-40D4-B4CE-6220A96C4E54}" srcId="{B6813A49-D63D-4CB6-BD9E-8210BEF8732B}" destId="{AC45A8E1-22C5-4ED3-8B4C-E4A1538E11B7}" srcOrd="0" destOrd="0" parTransId="{A573AFA6-7BFA-4826-A1FC-E2EDF5C1D954}" sibTransId="{110DCD61-7C94-40F4-98E1-A21CE67E7F0E}"/>
    <dgm:cxn modelId="{C1C08FD3-A294-4DC1-AECF-ADD609B0EFEB}" type="presOf" srcId="{49067E17-F831-467A-90C2-E023EAEECF50}" destId="{B19D4D3D-33F4-4595-BF14-EE5F19342D27}" srcOrd="0" destOrd="0" presId="urn:microsoft.com/office/officeart/2008/layout/VerticalCurvedList"/>
    <dgm:cxn modelId="{DE8640DB-2781-4C2D-9437-CA0ED9D13F40}" type="presOf" srcId="{B6813A49-D63D-4CB6-BD9E-8210BEF8732B}" destId="{BC20CBC0-BDED-4852-95E4-D74383D57390}" srcOrd="0" destOrd="0" presId="urn:microsoft.com/office/officeart/2008/layout/VerticalCurvedList"/>
    <dgm:cxn modelId="{3CF1B10E-BA51-4788-B346-B7D3214E19F7}" srcId="{B6813A49-D63D-4CB6-BD9E-8210BEF8732B}" destId="{03DD70EB-6644-43E5-95A2-110AFC32452D}" srcOrd="1" destOrd="0" parTransId="{2270F1E7-D8D8-4458-8B91-5267A96FE583}" sibTransId="{A591FAB5-0343-4367-9A00-DB92B6D41D95}"/>
    <dgm:cxn modelId="{9AEE7B4E-DCE1-4666-BA2A-3FBDE9A057E0}" srcId="{B6813A49-D63D-4CB6-BD9E-8210BEF8732B}" destId="{A38D9F13-4DB4-4AA3-BDCE-F486F77FD89A}" srcOrd="2" destOrd="0" parTransId="{95696DD6-3D45-4527-9CB7-911058F0D27A}" sibTransId="{692AE4A8-5DA4-4333-BA79-AC755188C332}"/>
    <dgm:cxn modelId="{0BF94095-97C7-45C5-8677-7D4BEBF5CE41}" type="presOf" srcId="{D016C784-A624-4B5D-8D93-96F8437C6913}" destId="{AE111450-2127-4B78-BB35-4B9C56F44C7A}" srcOrd="0" destOrd="0" presId="urn:microsoft.com/office/officeart/2008/layout/VerticalCurvedList"/>
    <dgm:cxn modelId="{CDD47541-29DE-43F2-9E45-6515659CC596}" type="presOf" srcId="{110DCD61-7C94-40F4-98E1-A21CE67E7F0E}" destId="{100E8889-8820-4F40-BD92-5CA8010DB304}" srcOrd="0" destOrd="0" presId="urn:microsoft.com/office/officeart/2008/layout/VerticalCurvedList"/>
    <dgm:cxn modelId="{29C7052B-3569-4DAB-94B9-DE1E87D19D26}" srcId="{B6813A49-D63D-4CB6-BD9E-8210BEF8732B}" destId="{49067E17-F831-467A-90C2-E023EAEECF50}" srcOrd="4" destOrd="0" parTransId="{82A83052-765A-4EF7-8256-493BAB5E001C}" sibTransId="{C32E9FD2-CE6F-4A41-9E93-83F9FFE7BC6E}"/>
    <dgm:cxn modelId="{34BA5E18-56BE-4E4E-88FA-B73471D769C4}" srcId="{B6813A49-D63D-4CB6-BD9E-8210BEF8732B}" destId="{D016C784-A624-4B5D-8D93-96F8437C6913}" srcOrd="3" destOrd="0" parTransId="{F1EDCA60-7714-4064-A579-93F0963BBC2B}" sibTransId="{6E7E0739-EC5E-4542-BF62-EC40F5B09B7F}"/>
    <dgm:cxn modelId="{0D9A1F3B-5D66-4DF4-AD02-33B98A134AAB}" type="presOf" srcId="{03DD70EB-6644-43E5-95A2-110AFC32452D}" destId="{8091B3EC-F3D9-4F4E-A795-EEAD0508367B}" srcOrd="0" destOrd="0" presId="urn:microsoft.com/office/officeart/2008/layout/VerticalCurvedList"/>
    <dgm:cxn modelId="{F5B212D0-90BC-43D3-A49C-2861DD1D3D6E}" type="presOf" srcId="{A38D9F13-4DB4-4AA3-BDCE-F486F77FD89A}" destId="{8EDBD1FC-5635-4256-9843-C4F21D5D2987}" srcOrd="0" destOrd="0" presId="urn:microsoft.com/office/officeart/2008/layout/VerticalCurvedList"/>
    <dgm:cxn modelId="{65B50BC9-AC5C-4EA6-9710-B8EF127244B7}" type="presParOf" srcId="{BC20CBC0-BDED-4852-95E4-D74383D57390}" destId="{4DEE34CD-9E05-4EAE-892E-DCDFE68F18C2}" srcOrd="0" destOrd="0" presId="urn:microsoft.com/office/officeart/2008/layout/VerticalCurvedList"/>
    <dgm:cxn modelId="{8824196E-58BF-40FA-A064-27A55AE08624}" type="presParOf" srcId="{4DEE34CD-9E05-4EAE-892E-DCDFE68F18C2}" destId="{D0882D72-27DE-4720-B7F6-18E7B6AF2050}" srcOrd="0" destOrd="0" presId="urn:microsoft.com/office/officeart/2008/layout/VerticalCurvedList"/>
    <dgm:cxn modelId="{41D2C027-0D46-469C-94AD-64D7B1007971}" type="presParOf" srcId="{D0882D72-27DE-4720-B7F6-18E7B6AF2050}" destId="{0FA0DB12-2E83-47D1-9317-A5196229707F}" srcOrd="0" destOrd="0" presId="urn:microsoft.com/office/officeart/2008/layout/VerticalCurvedList"/>
    <dgm:cxn modelId="{8B9BC286-0D55-4D48-8ADC-E0EE6748D274}" type="presParOf" srcId="{D0882D72-27DE-4720-B7F6-18E7B6AF2050}" destId="{100E8889-8820-4F40-BD92-5CA8010DB304}" srcOrd="1" destOrd="0" presId="urn:microsoft.com/office/officeart/2008/layout/VerticalCurvedList"/>
    <dgm:cxn modelId="{1AB8B7BD-EA6B-4F57-B8C1-CC457B56283E}" type="presParOf" srcId="{D0882D72-27DE-4720-B7F6-18E7B6AF2050}" destId="{5D2F7B7E-4CBA-4AFE-B1BC-1294C2CED026}" srcOrd="2" destOrd="0" presId="urn:microsoft.com/office/officeart/2008/layout/VerticalCurvedList"/>
    <dgm:cxn modelId="{D1C6B758-0A53-40C3-872E-861B3E9A1E34}" type="presParOf" srcId="{D0882D72-27DE-4720-B7F6-18E7B6AF2050}" destId="{C956D72E-AB0A-486A-88F8-17287E77C9C0}" srcOrd="3" destOrd="0" presId="urn:microsoft.com/office/officeart/2008/layout/VerticalCurvedList"/>
    <dgm:cxn modelId="{268D0688-94A2-4193-BE9C-2C69D8CFDEAB}" type="presParOf" srcId="{4DEE34CD-9E05-4EAE-892E-DCDFE68F18C2}" destId="{6E0B8608-9CAE-4B83-B0A5-3D7FDC6E258F}" srcOrd="1" destOrd="0" presId="urn:microsoft.com/office/officeart/2008/layout/VerticalCurvedList"/>
    <dgm:cxn modelId="{C7A38A9D-9BCF-4FA5-8FCD-5AAB67C438C6}" type="presParOf" srcId="{4DEE34CD-9E05-4EAE-892E-DCDFE68F18C2}" destId="{7F31CEDD-5211-4547-8C06-32D406D2A2F9}" srcOrd="2" destOrd="0" presId="urn:microsoft.com/office/officeart/2008/layout/VerticalCurvedList"/>
    <dgm:cxn modelId="{D5245637-0B78-4D30-90A5-55EC31C239C2}" type="presParOf" srcId="{7F31CEDD-5211-4547-8C06-32D406D2A2F9}" destId="{CBFD9BEF-2C29-47DC-A1E5-B34CEE2B2C9E}" srcOrd="0" destOrd="0" presId="urn:microsoft.com/office/officeart/2008/layout/VerticalCurvedList"/>
    <dgm:cxn modelId="{342E571A-2241-44F3-AB52-4A06EDB79D1B}" type="presParOf" srcId="{4DEE34CD-9E05-4EAE-892E-DCDFE68F18C2}" destId="{8091B3EC-F3D9-4F4E-A795-EEAD0508367B}" srcOrd="3" destOrd="0" presId="urn:microsoft.com/office/officeart/2008/layout/VerticalCurvedList"/>
    <dgm:cxn modelId="{6962A980-0C9F-48AA-8E49-AC919E7959E8}" type="presParOf" srcId="{4DEE34CD-9E05-4EAE-892E-DCDFE68F18C2}" destId="{57E70E6B-7E57-4E6D-B867-6ED9A7569E0C}" srcOrd="4" destOrd="0" presId="urn:microsoft.com/office/officeart/2008/layout/VerticalCurvedList"/>
    <dgm:cxn modelId="{71AC9482-CB70-4463-B15B-055E1879D8C2}" type="presParOf" srcId="{57E70E6B-7E57-4E6D-B867-6ED9A7569E0C}" destId="{1952247A-4821-407F-B013-EEEB39F88C78}" srcOrd="0" destOrd="0" presId="urn:microsoft.com/office/officeart/2008/layout/VerticalCurvedList"/>
    <dgm:cxn modelId="{9A161C9D-765D-4E1D-9C4D-A3432D229561}" type="presParOf" srcId="{4DEE34CD-9E05-4EAE-892E-DCDFE68F18C2}" destId="{8EDBD1FC-5635-4256-9843-C4F21D5D2987}" srcOrd="5" destOrd="0" presId="urn:microsoft.com/office/officeart/2008/layout/VerticalCurvedList"/>
    <dgm:cxn modelId="{6C7026D1-75E3-46BB-B746-7BDC68301E6E}" type="presParOf" srcId="{4DEE34CD-9E05-4EAE-892E-DCDFE68F18C2}" destId="{C676FEF8-FF84-479F-B110-DB12CCB468A2}" srcOrd="6" destOrd="0" presId="urn:microsoft.com/office/officeart/2008/layout/VerticalCurvedList"/>
    <dgm:cxn modelId="{F2C229BD-C683-46D9-8E68-B0D40970CCB0}" type="presParOf" srcId="{C676FEF8-FF84-479F-B110-DB12CCB468A2}" destId="{86FC79F2-DF18-487D-B562-E3BFD33701AF}" srcOrd="0" destOrd="0" presId="urn:microsoft.com/office/officeart/2008/layout/VerticalCurvedList"/>
    <dgm:cxn modelId="{9803B7F5-FF30-4810-97B0-0A2B041CDD19}" type="presParOf" srcId="{4DEE34CD-9E05-4EAE-892E-DCDFE68F18C2}" destId="{AE111450-2127-4B78-BB35-4B9C56F44C7A}" srcOrd="7" destOrd="0" presId="urn:microsoft.com/office/officeart/2008/layout/VerticalCurvedList"/>
    <dgm:cxn modelId="{103663CF-90EF-4CEE-A19C-A3A437A84D0E}" type="presParOf" srcId="{4DEE34CD-9E05-4EAE-892E-DCDFE68F18C2}" destId="{C4DFD25E-FF3A-4F13-A836-3D78AEBBCC2E}" srcOrd="8" destOrd="0" presId="urn:microsoft.com/office/officeart/2008/layout/VerticalCurvedList"/>
    <dgm:cxn modelId="{98FA7D0F-7259-473B-BC37-3D5698064B40}" type="presParOf" srcId="{C4DFD25E-FF3A-4F13-A836-3D78AEBBCC2E}" destId="{0013BDED-379B-4FE3-86B6-E90587A69C4D}" srcOrd="0" destOrd="0" presId="urn:microsoft.com/office/officeart/2008/layout/VerticalCurvedList"/>
    <dgm:cxn modelId="{ADF0C95F-A6F0-4F98-AA69-903B65806857}" type="presParOf" srcId="{4DEE34CD-9E05-4EAE-892E-DCDFE68F18C2}" destId="{B19D4D3D-33F4-4595-BF14-EE5F19342D27}" srcOrd="9" destOrd="0" presId="urn:microsoft.com/office/officeart/2008/layout/VerticalCurvedList"/>
    <dgm:cxn modelId="{243E5245-9714-4F89-9ECB-A9530E3D3CD8}" type="presParOf" srcId="{4DEE34CD-9E05-4EAE-892E-DCDFE68F18C2}" destId="{3A316139-F5BB-40BB-8B4B-5738C89D1FCB}" srcOrd="10" destOrd="0" presId="urn:microsoft.com/office/officeart/2008/layout/VerticalCurvedList"/>
    <dgm:cxn modelId="{F09C3FAD-A508-4F6D-B8B9-673816C42BF0}" type="presParOf" srcId="{3A316139-F5BB-40BB-8B4B-5738C89D1FCB}" destId="{0D3A8492-0C87-4824-9E26-EFD87C4A66A1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6813A49-D63D-4CB6-BD9E-8210BEF873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C45A8E1-22C5-4ED3-8B4C-E4A1538E11B7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Miniconda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A573AFA6-7BFA-4826-A1FC-E2EDF5C1D954}" type="parTrans" cxnId="{367BB80F-D2A2-40D4-B4CE-6220A96C4E54}">
      <dgm:prSet/>
      <dgm:spPr/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110DCD61-7C94-40F4-98E1-A21CE67E7F0E}" type="sibTrans" cxnId="{367BB80F-D2A2-40D4-B4CE-6220A96C4E54}">
      <dgm:prSet/>
      <dgm:spPr>
        <a:solidFill>
          <a:srgbClr val="002E50"/>
        </a:solidFill>
        <a:ln>
          <a:noFill/>
        </a:ln>
      </dgm:spPr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D016C784-A624-4B5D-8D93-96F8437C6913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 and test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F1EDCA60-7714-4064-A579-93F0963BBC2B}" type="par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6E7E0739-EC5E-4542-BF62-EC40F5B09B7F}" type="sib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A38D9F13-4DB4-4AA3-BDCE-F486F77FD89A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Cbc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-solver setup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95696DD6-3D45-4527-9CB7-911058F0D27A}" type="parTrans" cxnId="{9AEE7B4E-DCE1-4666-BA2A-3FBDE9A057E0}">
      <dgm:prSet/>
      <dgm:spPr/>
      <dgm:t>
        <a:bodyPr/>
        <a:lstStyle/>
        <a:p>
          <a:endParaRPr lang="de-DE" sz="1200"/>
        </a:p>
      </dgm:t>
    </dgm:pt>
    <dgm:pt modelId="{692AE4A8-5DA4-4333-BA79-AC755188C332}" type="sibTrans" cxnId="{9AEE7B4E-DCE1-4666-BA2A-3FBDE9A057E0}">
      <dgm:prSet/>
      <dgm:spPr/>
      <dgm:t>
        <a:bodyPr/>
        <a:lstStyle/>
        <a:p>
          <a:endParaRPr lang="de-DE" sz="1200"/>
        </a:p>
      </dgm:t>
    </dgm:pt>
    <dgm:pt modelId="{03DD70EB-6644-43E5-95A2-110AFC32452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Pycharm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2270F1E7-D8D8-4458-8B91-5267A96FE583}" type="parTrans" cxnId="{3CF1B10E-BA51-4788-B346-B7D3214E19F7}">
      <dgm:prSet/>
      <dgm:spPr/>
      <dgm:t>
        <a:bodyPr/>
        <a:lstStyle/>
        <a:p>
          <a:endParaRPr lang="de-DE" sz="1200"/>
        </a:p>
      </dgm:t>
    </dgm:pt>
    <dgm:pt modelId="{A591FAB5-0343-4367-9A00-DB92B6D41D95}" type="sibTrans" cxnId="{3CF1B10E-BA51-4788-B346-B7D3214E19F7}">
      <dgm:prSet/>
      <dgm:spPr/>
      <dgm:t>
        <a:bodyPr/>
        <a:lstStyle/>
        <a:p>
          <a:endParaRPr lang="de-DE" sz="1200"/>
        </a:p>
      </dgm:t>
    </dgm:pt>
    <dgm:pt modelId="{49067E17-F831-467A-90C2-E023EAEECF50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Optional: </a:t>
          </a:r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Pycharm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features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82A83052-765A-4EF7-8256-493BAB5E001C}" type="parTrans" cxnId="{29C7052B-3569-4DAB-94B9-DE1E87D19D26}">
      <dgm:prSet/>
      <dgm:spPr/>
      <dgm:t>
        <a:bodyPr/>
        <a:lstStyle/>
        <a:p>
          <a:endParaRPr lang="de-DE"/>
        </a:p>
      </dgm:t>
    </dgm:pt>
    <dgm:pt modelId="{C32E9FD2-CE6F-4A41-9E93-83F9FFE7BC6E}" type="sibTrans" cxnId="{29C7052B-3569-4DAB-94B9-DE1E87D19D26}">
      <dgm:prSet/>
      <dgm:spPr/>
      <dgm:t>
        <a:bodyPr/>
        <a:lstStyle/>
        <a:p>
          <a:endParaRPr lang="de-DE"/>
        </a:p>
      </dgm:t>
    </dgm:pt>
    <dgm:pt modelId="{BC20CBC0-BDED-4852-95E4-D74383D57390}" type="pres">
      <dgm:prSet presAssocID="{B6813A49-D63D-4CB6-BD9E-8210BEF8732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4DEE34CD-9E05-4EAE-892E-DCDFE68F18C2}" type="pres">
      <dgm:prSet presAssocID="{B6813A49-D63D-4CB6-BD9E-8210BEF8732B}" presName="Name1" presStyleCnt="0"/>
      <dgm:spPr/>
    </dgm:pt>
    <dgm:pt modelId="{D0882D72-27DE-4720-B7F6-18E7B6AF2050}" type="pres">
      <dgm:prSet presAssocID="{B6813A49-D63D-4CB6-BD9E-8210BEF8732B}" presName="cycle" presStyleCnt="0"/>
      <dgm:spPr/>
    </dgm:pt>
    <dgm:pt modelId="{0FA0DB12-2E83-47D1-9317-A5196229707F}" type="pres">
      <dgm:prSet presAssocID="{B6813A49-D63D-4CB6-BD9E-8210BEF8732B}" presName="srcNode" presStyleLbl="node1" presStyleIdx="0" presStyleCnt="5"/>
      <dgm:spPr/>
    </dgm:pt>
    <dgm:pt modelId="{100E8889-8820-4F40-BD92-5CA8010DB304}" type="pres">
      <dgm:prSet presAssocID="{B6813A49-D63D-4CB6-BD9E-8210BEF8732B}" presName="conn" presStyleLbl="parChTrans1D2" presStyleIdx="0" presStyleCnt="1"/>
      <dgm:spPr/>
      <dgm:t>
        <a:bodyPr/>
        <a:lstStyle/>
        <a:p>
          <a:endParaRPr lang="de-DE"/>
        </a:p>
      </dgm:t>
    </dgm:pt>
    <dgm:pt modelId="{5D2F7B7E-4CBA-4AFE-B1BC-1294C2CED026}" type="pres">
      <dgm:prSet presAssocID="{B6813A49-D63D-4CB6-BD9E-8210BEF8732B}" presName="extraNode" presStyleLbl="node1" presStyleIdx="0" presStyleCnt="5"/>
      <dgm:spPr/>
    </dgm:pt>
    <dgm:pt modelId="{C956D72E-AB0A-486A-88F8-17287E77C9C0}" type="pres">
      <dgm:prSet presAssocID="{B6813A49-D63D-4CB6-BD9E-8210BEF8732B}" presName="dstNode" presStyleLbl="node1" presStyleIdx="0" presStyleCnt="5"/>
      <dgm:spPr/>
    </dgm:pt>
    <dgm:pt modelId="{6E0B8608-9CAE-4B83-B0A5-3D7FDC6E258F}" type="pres">
      <dgm:prSet presAssocID="{AC45A8E1-22C5-4ED3-8B4C-E4A1538E11B7}" presName="text_1" presStyleLbl="node1" presStyleIdx="0" presStyleCnt="5" custLinFactNeighborY="-731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7F31CEDD-5211-4547-8C06-32D406D2A2F9}" type="pres">
      <dgm:prSet presAssocID="{AC45A8E1-22C5-4ED3-8B4C-E4A1538E11B7}" presName="accent_1" presStyleCnt="0"/>
      <dgm:spPr/>
    </dgm:pt>
    <dgm:pt modelId="{CBFD9BEF-2C29-47DC-A1E5-B34CEE2B2C9E}" type="pres">
      <dgm:prSet presAssocID="{AC45A8E1-22C5-4ED3-8B4C-E4A1538E11B7}" presName="accentRepeatNode" presStyleLbl="solidFgAcc1" presStyleIdx="0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091B3EC-F3D9-4F4E-A795-EEAD0508367B}" type="pres">
      <dgm:prSet presAssocID="{03DD70EB-6644-43E5-95A2-110AFC32452D}" presName="text_2" presStyleLbl="node1" presStyleIdx="1" presStyleCnt="5" custLinFactNeighborY="-365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57E70E6B-7E57-4E6D-B867-6ED9A7569E0C}" type="pres">
      <dgm:prSet presAssocID="{03DD70EB-6644-43E5-95A2-110AFC32452D}" presName="accent_2" presStyleCnt="0"/>
      <dgm:spPr/>
    </dgm:pt>
    <dgm:pt modelId="{1952247A-4821-407F-B013-EEEB39F88C78}" type="pres">
      <dgm:prSet presAssocID="{03DD70EB-6644-43E5-95A2-110AFC32452D}" presName="accentRepeatNode" presStyleLbl="solidFgAcc1" presStyleIdx="1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EDBD1FC-5635-4256-9843-C4F21D5D2987}" type="pres">
      <dgm:prSet presAssocID="{A38D9F13-4DB4-4AA3-BDCE-F486F77FD89A}" presName="text_3" presStyleLbl="node1" presStyleIdx="2" presStyleCnt="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676FEF8-FF84-479F-B110-DB12CCB468A2}" type="pres">
      <dgm:prSet presAssocID="{A38D9F13-4DB4-4AA3-BDCE-F486F77FD89A}" presName="accent_3" presStyleCnt="0"/>
      <dgm:spPr/>
    </dgm:pt>
    <dgm:pt modelId="{86FC79F2-DF18-487D-B562-E3BFD33701AF}" type="pres">
      <dgm:prSet presAssocID="{A38D9F13-4DB4-4AA3-BDCE-F486F77FD89A}" presName="accentRepeatNode" presStyleLbl="solidFgAcc1" presStyleIdx="2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AE111450-2127-4B78-BB35-4B9C56F44C7A}" type="pres">
      <dgm:prSet presAssocID="{D016C784-A624-4B5D-8D93-96F8437C6913}" presName="text_4" presStyleLbl="node1" presStyleIdx="3" presStyleCnt="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4DFD25E-FF3A-4F13-A836-3D78AEBBCC2E}" type="pres">
      <dgm:prSet presAssocID="{D016C784-A624-4B5D-8D93-96F8437C6913}" presName="accent_4" presStyleCnt="0"/>
      <dgm:spPr/>
    </dgm:pt>
    <dgm:pt modelId="{0013BDED-379B-4FE3-86B6-E90587A69C4D}" type="pres">
      <dgm:prSet presAssocID="{D016C784-A624-4B5D-8D93-96F8437C6913}" presName="accentRepeatNode" presStyleLbl="solidFgAcc1" presStyleIdx="3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B19D4D3D-33F4-4595-BF14-EE5F19342D27}" type="pres">
      <dgm:prSet presAssocID="{49067E17-F831-467A-90C2-E023EAEECF50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A316139-F5BB-40BB-8B4B-5738C89D1FCB}" type="pres">
      <dgm:prSet presAssocID="{49067E17-F831-467A-90C2-E023EAEECF50}" presName="accent_5" presStyleCnt="0"/>
      <dgm:spPr/>
    </dgm:pt>
    <dgm:pt modelId="{0D3A8492-0C87-4824-9E26-EFD87C4A66A1}" type="pres">
      <dgm:prSet presAssocID="{49067E17-F831-467A-90C2-E023EAEECF50}" presName="accentRepeatNode" presStyleLbl="solidFgAcc1" presStyleIdx="4" presStyleCnt="5"/>
      <dgm:spPr>
        <a:solidFill>
          <a:schemeClr val="bg1">
            <a:lumMod val="50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</dgm:ptLst>
  <dgm:cxnLst>
    <dgm:cxn modelId="{45C7E633-F15A-4185-8A84-34625D63EA30}" type="presOf" srcId="{AC45A8E1-22C5-4ED3-8B4C-E4A1538E11B7}" destId="{6E0B8608-9CAE-4B83-B0A5-3D7FDC6E258F}" srcOrd="0" destOrd="0" presId="urn:microsoft.com/office/officeart/2008/layout/VerticalCurvedList"/>
    <dgm:cxn modelId="{367BB80F-D2A2-40D4-B4CE-6220A96C4E54}" srcId="{B6813A49-D63D-4CB6-BD9E-8210BEF8732B}" destId="{AC45A8E1-22C5-4ED3-8B4C-E4A1538E11B7}" srcOrd="0" destOrd="0" parTransId="{A573AFA6-7BFA-4826-A1FC-E2EDF5C1D954}" sibTransId="{110DCD61-7C94-40F4-98E1-A21CE67E7F0E}"/>
    <dgm:cxn modelId="{C1C08FD3-A294-4DC1-AECF-ADD609B0EFEB}" type="presOf" srcId="{49067E17-F831-467A-90C2-E023EAEECF50}" destId="{B19D4D3D-33F4-4595-BF14-EE5F19342D27}" srcOrd="0" destOrd="0" presId="urn:microsoft.com/office/officeart/2008/layout/VerticalCurvedList"/>
    <dgm:cxn modelId="{DE8640DB-2781-4C2D-9437-CA0ED9D13F40}" type="presOf" srcId="{B6813A49-D63D-4CB6-BD9E-8210BEF8732B}" destId="{BC20CBC0-BDED-4852-95E4-D74383D57390}" srcOrd="0" destOrd="0" presId="urn:microsoft.com/office/officeart/2008/layout/VerticalCurvedList"/>
    <dgm:cxn modelId="{3CF1B10E-BA51-4788-B346-B7D3214E19F7}" srcId="{B6813A49-D63D-4CB6-BD9E-8210BEF8732B}" destId="{03DD70EB-6644-43E5-95A2-110AFC32452D}" srcOrd="1" destOrd="0" parTransId="{2270F1E7-D8D8-4458-8B91-5267A96FE583}" sibTransId="{A591FAB5-0343-4367-9A00-DB92B6D41D95}"/>
    <dgm:cxn modelId="{9AEE7B4E-DCE1-4666-BA2A-3FBDE9A057E0}" srcId="{B6813A49-D63D-4CB6-BD9E-8210BEF8732B}" destId="{A38D9F13-4DB4-4AA3-BDCE-F486F77FD89A}" srcOrd="2" destOrd="0" parTransId="{95696DD6-3D45-4527-9CB7-911058F0D27A}" sibTransId="{692AE4A8-5DA4-4333-BA79-AC755188C332}"/>
    <dgm:cxn modelId="{0BF94095-97C7-45C5-8677-7D4BEBF5CE41}" type="presOf" srcId="{D016C784-A624-4B5D-8D93-96F8437C6913}" destId="{AE111450-2127-4B78-BB35-4B9C56F44C7A}" srcOrd="0" destOrd="0" presId="urn:microsoft.com/office/officeart/2008/layout/VerticalCurvedList"/>
    <dgm:cxn modelId="{CDD47541-29DE-43F2-9E45-6515659CC596}" type="presOf" srcId="{110DCD61-7C94-40F4-98E1-A21CE67E7F0E}" destId="{100E8889-8820-4F40-BD92-5CA8010DB304}" srcOrd="0" destOrd="0" presId="urn:microsoft.com/office/officeart/2008/layout/VerticalCurvedList"/>
    <dgm:cxn modelId="{29C7052B-3569-4DAB-94B9-DE1E87D19D26}" srcId="{B6813A49-D63D-4CB6-BD9E-8210BEF8732B}" destId="{49067E17-F831-467A-90C2-E023EAEECF50}" srcOrd="4" destOrd="0" parTransId="{82A83052-765A-4EF7-8256-493BAB5E001C}" sibTransId="{C32E9FD2-CE6F-4A41-9E93-83F9FFE7BC6E}"/>
    <dgm:cxn modelId="{34BA5E18-56BE-4E4E-88FA-B73471D769C4}" srcId="{B6813A49-D63D-4CB6-BD9E-8210BEF8732B}" destId="{D016C784-A624-4B5D-8D93-96F8437C6913}" srcOrd="3" destOrd="0" parTransId="{F1EDCA60-7714-4064-A579-93F0963BBC2B}" sibTransId="{6E7E0739-EC5E-4542-BF62-EC40F5B09B7F}"/>
    <dgm:cxn modelId="{0D9A1F3B-5D66-4DF4-AD02-33B98A134AAB}" type="presOf" srcId="{03DD70EB-6644-43E5-95A2-110AFC32452D}" destId="{8091B3EC-F3D9-4F4E-A795-EEAD0508367B}" srcOrd="0" destOrd="0" presId="urn:microsoft.com/office/officeart/2008/layout/VerticalCurvedList"/>
    <dgm:cxn modelId="{F5B212D0-90BC-43D3-A49C-2861DD1D3D6E}" type="presOf" srcId="{A38D9F13-4DB4-4AA3-BDCE-F486F77FD89A}" destId="{8EDBD1FC-5635-4256-9843-C4F21D5D2987}" srcOrd="0" destOrd="0" presId="urn:microsoft.com/office/officeart/2008/layout/VerticalCurvedList"/>
    <dgm:cxn modelId="{65B50BC9-AC5C-4EA6-9710-B8EF127244B7}" type="presParOf" srcId="{BC20CBC0-BDED-4852-95E4-D74383D57390}" destId="{4DEE34CD-9E05-4EAE-892E-DCDFE68F18C2}" srcOrd="0" destOrd="0" presId="urn:microsoft.com/office/officeart/2008/layout/VerticalCurvedList"/>
    <dgm:cxn modelId="{8824196E-58BF-40FA-A064-27A55AE08624}" type="presParOf" srcId="{4DEE34CD-9E05-4EAE-892E-DCDFE68F18C2}" destId="{D0882D72-27DE-4720-B7F6-18E7B6AF2050}" srcOrd="0" destOrd="0" presId="urn:microsoft.com/office/officeart/2008/layout/VerticalCurvedList"/>
    <dgm:cxn modelId="{41D2C027-0D46-469C-94AD-64D7B1007971}" type="presParOf" srcId="{D0882D72-27DE-4720-B7F6-18E7B6AF2050}" destId="{0FA0DB12-2E83-47D1-9317-A5196229707F}" srcOrd="0" destOrd="0" presId="urn:microsoft.com/office/officeart/2008/layout/VerticalCurvedList"/>
    <dgm:cxn modelId="{8B9BC286-0D55-4D48-8ADC-E0EE6748D274}" type="presParOf" srcId="{D0882D72-27DE-4720-B7F6-18E7B6AF2050}" destId="{100E8889-8820-4F40-BD92-5CA8010DB304}" srcOrd="1" destOrd="0" presId="urn:microsoft.com/office/officeart/2008/layout/VerticalCurvedList"/>
    <dgm:cxn modelId="{1AB8B7BD-EA6B-4F57-B8C1-CC457B56283E}" type="presParOf" srcId="{D0882D72-27DE-4720-B7F6-18E7B6AF2050}" destId="{5D2F7B7E-4CBA-4AFE-B1BC-1294C2CED026}" srcOrd="2" destOrd="0" presId="urn:microsoft.com/office/officeart/2008/layout/VerticalCurvedList"/>
    <dgm:cxn modelId="{D1C6B758-0A53-40C3-872E-861B3E9A1E34}" type="presParOf" srcId="{D0882D72-27DE-4720-B7F6-18E7B6AF2050}" destId="{C956D72E-AB0A-486A-88F8-17287E77C9C0}" srcOrd="3" destOrd="0" presId="urn:microsoft.com/office/officeart/2008/layout/VerticalCurvedList"/>
    <dgm:cxn modelId="{268D0688-94A2-4193-BE9C-2C69D8CFDEAB}" type="presParOf" srcId="{4DEE34CD-9E05-4EAE-892E-DCDFE68F18C2}" destId="{6E0B8608-9CAE-4B83-B0A5-3D7FDC6E258F}" srcOrd="1" destOrd="0" presId="urn:microsoft.com/office/officeart/2008/layout/VerticalCurvedList"/>
    <dgm:cxn modelId="{C7A38A9D-9BCF-4FA5-8FCD-5AAB67C438C6}" type="presParOf" srcId="{4DEE34CD-9E05-4EAE-892E-DCDFE68F18C2}" destId="{7F31CEDD-5211-4547-8C06-32D406D2A2F9}" srcOrd="2" destOrd="0" presId="urn:microsoft.com/office/officeart/2008/layout/VerticalCurvedList"/>
    <dgm:cxn modelId="{D5245637-0B78-4D30-90A5-55EC31C239C2}" type="presParOf" srcId="{7F31CEDD-5211-4547-8C06-32D406D2A2F9}" destId="{CBFD9BEF-2C29-47DC-A1E5-B34CEE2B2C9E}" srcOrd="0" destOrd="0" presId="urn:microsoft.com/office/officeart/2008/layout/VerticalCurvedList"/>
    <dgm:cxn modelId="{342E571A-2241-44F3-AB52-4A06EDB79D1B}" type="presParOf" srcId="{4DEE34CD-9E05-4EAE-892E-DCDFE68F18C2}" destId="{8091B3EC-F3D9-4F4E-A795-EEAD0508367B}" srcOrd="3" destOrd="0" presId="urn:microsoft.com/office/officeart/2008/layout/VerticalCurvedList"/>
    <dgm:cxn modelId="{6962A980-0C9F-48AA-8E49-AC919E7959E8}" type="presParOf" srcId="{4DEE34CD-9E05-4EAE-892E-DCDFE68F18C2}" destId="{57E70E6B-7E57-4E6D-B867-6ED9A7569E0C}" srcOrd="4" destOrd="0" presId="urn:microsoft.com/office/officeart/2008/layout/VerticalCurvedList"/>
    <dgm:cxn modelId="{71AC9482-CB70-4463-B15B-055E1879D8C2}" type="presParOf" srcId="{57E70E6B-7E57-4E6D-B867-6ED9A7569E0C}" destId="{1952247A-4821-407F-B013-EEEB39F88C78}" srcOrd="0" destOrd="0" presId="urn:microsoft.com/office/officeart/2008/layout/VerticalCurvedList"/>
    <dgm:cxn modelId="{9A161C9D-765D-4E1D-9C4D-A3432D229561}" type="presParOf" srcId="{4DEE34CD-9E05-4EAE-892E-DCDFE68F18C2}" destId="{8EDBD1FC-5635-4256-9843-C4F21D5D2987}" srcOrd="5" destOrd="0" presId="urn:microsoft.com/office/officeart/2008/layout/VerticalCurvedList"/>
    <dgm:cxn modelId="{6C7026D1-75E3-46BB-B746-7BDC68301E6E}" type="presParOf" srcId="{4DEE34CD-9E05-4EAE-892E-DCDFE68F18C2}" destId="{C676FEF8-FF84-479F-B110-DB12CCB468A2}" srcOrd="6" destOrd="0" presId="urn:microsoft.com/office/officeart/2008/layout/VerticalCurvedList"/>
    <dgm:cxn modelId="{F2C229BD-C683-46D9-8E68-B0D40970CCB0}" type="presParOf" srcId="{C676FEF8-FF84-479F-B110-DB12CCB468A2}" destId="{86FC79F2-DF18-487D-B562-E3BFD33701AF}" srcOrd="0" destOrd="0" presId="urn:microsoft.com/office/officeart/2008/layout/VerticalCurvedList"/>
    <dgm:cxn modelId="{9803B7F5-FF30-4810-97B0-0A2B041CDD19}" type="presParOf" srcId="{4DEE34CD-9E05-4EAE-892E-DCDFE68F18C2}" destId="{AE111450-2127-4B78-BB35-4B9C56F44C7A}" srcOrd="7" destOrd="0" presId="urn:microsoft.com/office/officeart/2008/layout/VerticalCurvedList"/>
    <dgm:cxn modelId="{103663CF-90EF-4CEE-A19C-A3A437A84D0E}" type="presParOf" srcId="{4DEE34CD-9E05-4EAE-892E-DCDFE68F18C2}" destId="{C4DFD25E-FF3A-4F13-A836-3D78AEBBCC2E}" srcOrd="8" destOrd="0" presId="urn:microsoft.com/office/officeart/2008/layout/VerticalCurvedList"/>
    <dgm:cxn modelId="{98FA7D0F-7259-473B-BC37-3D5698064B40}" type="presParOf" srcId="{C4DFD25E-FF3A-4F13-A836-3D78AEBBCC2E}" destId="{0013BDED-379B-4FE3-86B6-E90587A69C4D}" srcOrd="0" destOrd="0" presId="urn:microsoft.com/office/officeart/2008/layout/VerticalCurvedList"/>
    <dgm:cxn modelId="{ADF0C95F-A6F0-4F98-AA69-903B65806857}" type="presParOf" srcId="{4DEE34CD-9E05-4EAE-892E-DCDFE68F18C2}" destId="{B19D4D3D-33F4-4595-BF14-EE5F19342D27}" srcOrd="9" destOrd="0" presId="urn:microsoft.com/office/officeart/2008/layout/VerticalCurvedList"/>
    <dgm:cxn modelId="{243E5245-9714-4F89-9ECB-A9530E3D3CD8}" type="presParOf" srcId="{4DEE34CD-9E05-4EAE-892E-DCDFE68F18C2}" destId="{3A316139-F5BB-40BB-8B4B-5738C89D1FCB}" srcOrd="10" destOrd="0" presId="urn:microsoft.com/office/officeart/2008/layout/VerticalCurvedList"/>
    <dgm:cxn modelId="{F09C3FAD-A508-4F6D-B8B9-673816C42BF0}" type="presParOf" srcId="{3A316139-F5BB-40BB-8B4B-5738C89D1FCB}" destId="{0D3A8492-0C87-4824-9E26-EFD87C4A66A1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E8889-8820-4F40-BD92-5CA8010DB304}">
      <dsp:nvSpPr>
        <dsp:cNvPr id="0" name=""/>
        <dsp:cNvSpPr/>
      </dsp:nvSpPr>
      <dsp:spPr>
        <a:xfrm>
          <a:off x="-5766868" y="-882663"/>
          <a:ext cx="6865699" cy="6865699"/>
        </a:xfrm>
        <a:prstGeom prst="blockArc">
          <a:avLst>
            <a:gd name="adj1" fmla="val 18900000"/>
            <a:gd name="adj2" fmla="val 2700000"/>
            <a:gd name="adj3" fmla="val 315"/>
          </a:avLst>
        </a:prstGeom>
        <a:solidFill>
          <a:srgbClr val="002E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0B8608-9CAE-4B83-B0A5-3D7FDC6E258F}">
      <dsp:nvSpPr>
        <dsp:cNvPr id="0" name=""/>
        <dsp:cNvSpPr/>
      </dsp:nvSpPr>
      <dsp:spPr>
        <a:xfrm>
          <a:off x="480305" y="272038"/>
          <a:ext cx="6627491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Miniconda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511437" y="303170"/>
        <a:ext cx="6565227" cy="575486"/>
      </dsp:txXfrm>
    </dsp:sp>
    <dsp:sp modelId="{CBFD9BEF-2C29-47DC-A1E5-B34CEE2B2C9E}">
      <dsp:nvSpPr>
        <dsp:cNvPr id="0" name=""/>
        <dsp:cNvSpPr/>
      </dsp:nvSpPr>
      <dsp:spPr>
        <a:xfrm>
          <a:off x="81711" y="238952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91B3EC-F3D9-4F4E-A795-EEAD0508367B}">
      <dsp:nvSpPr>
        <dsp:cNvPr id="0" name=""/>
        <dsp:cNvSpPr/>
      </dsp:nvSpPr>
      <dsp:spPr>
        <a:xfrm>
          <a:off x="937298" y="1251674"/>
          <a:ext cx="617049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Pycharm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968430" y="1282806"/>
        <a:ext cx="6108234" cy="575486"/>
      </dsp:txXfrm>
    </dsp:sp>
    <dsp:sp modelId="{1952247A-4821-407F-B013-EEEB39F88C78}">
      <dsp:nvSpPr>
        <dsp:cNvPr id="0" name=""/>
        <dsp:cNvSpPr/>
      </dsp:nvSpPr>
      <dsp:spPr>
        <a:xfrm>
          <a:off x="538704" y="1195272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DBD1FC-5635-4256-9843-C4F21D5D2987}">
      <dsp:nvSpPr>
        <dsp:cNvPr id="0" name=""/>
        <dsp:cNvSpPr/>
      </dsp:nvSpPr>
      <dsp:spPr>
        <a:xfrm>
          <a:off x="1077558" y="2231310"/>
          <a:ext cx="603023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Cbc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-solver setup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108690" y="2262442"/>
        <a:ext cx="5967974" cy="575486"/>
      </dsp:txXfrm>
    </dsp:sp>
    <dsp:sp modelId="{86FC79F2-DF18-487D-B562-E3BFD33701AF}">
      <dsp:nvSpPr>
        <dsp:cNvPr id="0" name=""/>
        <dsp:cNvSpPr/>
      </dsp:nvSpPr>
      <dsp:spPr>
        <a:xfrm>
          <a:off x="678964" y="2151591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11450-2127-4B78-BB35-4B9C56F44C7A}">
      <dsp:nvSpPr>
        <dsp:cNvPr id="0" name=""/>
        <dsp:cNvSpPr/>
      </dsp:nvSpPr>
      <dsp:spPr>
        <a:xfrm>
          <a:off x="937298" y="3187630"/>
          <a:ext cx="617049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 and test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968430" y="3218762"/>
        <a:ext cx="6108234" cy="575486"/>
      </dsp:txXfrm>
    </dsp:sp>
    <dsp:sp modelId="{0013BDED-379B-4FE3-86B6-E90587A69C4D}">
      <dsp:nvSpPr>
        <dsp:cNvPr id="0" name=""/>
        <dsp:cNvSpPr/>
      </dsp:nvSpPr>
      <dsp:spPr>
        <a:xfrm>
          <a:off x="538704" y="3107911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9D4D3D-33F4-4595-BF14-EE5F19342D27}">
      <dsp:nvSpPr>
        <dsp:cNvPr id="0" name=""/>
        <dsp:cNvSpPr/>
      </dsp:nvSpPr>
      <dsp:spPr>
        <a:xfrm>
          <a:off x="480305" y="4143950"/>
          <a:ext cx="6627491" cy="637750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Optional: </a:t>
          </a: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Pycharm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features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480305" y="4143950"/>
        <a:ext cx="6627491" cy="637750"/>
      </dsp:txXfrm>
    </dsp:sp>
    <dsp:sp modelId="{0D3A8492-0C87-4824-9E26-EFD87C4A66A1}">
      <dsp:nvSpPr>
        <dsp:cNvPr id="0" name=""/>
        <dsp:cNvSpPr/>
      </dsp:nvSpPr>
      <dsp:spPr>
        <a:xfrm>
          <a:off x="81711" y="4064231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E8889-8820-4F40-BD92-5CA8010DB304}">
      <dsp:nvSpPr>
        <dsp:cNvPr id="0" name=""/>
        <dsp:cNvSpPr/>
      </dsp:nvSpPr>
      <dsp:spPr>
        <a:xfrm>
          <a:off x="-5766868" y="-882663"/>
          <a:ext cx="6865699" cy="6865699"/>
        </a:xfrm>
        <a:prstGeom prst="blockArc">
          <a:avLst>
            <a:gd name="adj1" fmla="val 18900000"/>
            <a:gd name="adj2" fmla="val 2700000"/>
            <a:gd name="adj3" fmla="val 315"/>
          </a:avLst>
        </a:prstGeom>
        <a:solidFill>
          <a:srgbClr val="002E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0B8608-9CAE-4B83-B0A5-3D7FDC6E258F}">
      <dsp:nvSpPr>
        <dsp:cNvPr id="0" name=""/>
        <dsp:cNvSpPr/>
      </dsp:nvSpPr>
      <dsp:spPr>
        <a:xfrm>
          <a:off x="480305" y="272038"/>
          <a:ext cx="6627491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Miniconda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511437" y="303170"/>
        <a:ext cx="6565227" cy="575486"/>
      </dsp:txXfrm>
    </dsp:sp>
    <dsp:sp modelId="{CBFD9BEF-2C29-47DC-A1E5-B34CEE2B2C9E}">
      <dsp:nvSpPr>
        <dsp:cNvPr id="0" name=""/>
        <dsp:cNvSpPr/>
      </dsp:nvSpPr>
      <dsp:spPr>
        <a:xfrm>
          <a:off x="81711" y="238952"/>
          <a:ext cx="797188" cy="797188"/>
        </a:xfrm>
        <a:prstGeom prst="ellipse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91B3EC-F3D9-4F4E-A795-EEAD0508367B}">
      <dsp:nvSpPr>
        <dsp:cNvPr id="0" name=""/>
        <dsp:cNvSpPr/>
      </dsp:nvSpPr>
      <dsp:spPr>
        <a:xfrm>
          <a:off x="937298" y="1251674"/>
          <a:ext cx="617049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Pycharm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968430" y="1282806"/>
        <a:ext cx="6108234" cy="575486"/>
      </dsp:txXfrm>
    </dsp:sp>
    <dsp:sp modelId="{1952247A-4821-407F-B013-EEEB39F88C78}">
      <dsp:nvSpPr>
        <dsp:cNvPr id="0" name=""/>
        <dsp:cNvSpPr/>
      </dsp:nvSpPr>
      <dsp:spPr>
        <a:xfrm>
          <a:off x="538704" y="1195272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DBD1FC-5635-4256-9843-C4F21D5D2987}">
      <dsp:nvSpPr>
        <dsp:cNvPr id="0" name=""/>
        <dsp:cNvSpPr/>
      </dsp:nvSpPr>
      <dsp:spPr>
        <a:xfrm>
          <a:off x="1077558" y="2231310"/>
          <a:ext cx="603023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Cbc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-solver setup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108690" y="2262442"/>
        <a:ext cx="5967974" cy="575486"/>
      </dsp:txXfrm>
    </dsp:sp>
    <dsp:sp modelId="{86FC79F2-DF18-487D-B562-E3BFD33701AF}">
      <dsp:nvSpPr>
        <dsp:cNvPr id="0" name=""/>
        <dsp:cNvSpPr/>
      </dsp:nvSpPr>
      <dsp:spPr>
        <a:xfrm>
          <a:off x="678964" y="2151591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11450-2127-4B78-BB35-4B9C56F44C7A}">
      <dsp:nvSpPr>
        <dsp:cNvPr id="0" name=""/>
        <dsp:cNvSpPr/>
      </dsp:nvSpPr>
      <dsp:spPr>
        <a:xfrm>
          <a:off x="937298" y="3187630"/>
          <a:ext cx="617049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 and test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968430" y="3218762"/>
        <a:ext cx="6108234" cy="575486"/>
      </dsp:txXfrm>
    </dsp:sp>
    <dsp:sp modelId="{0013BDED-379B-4FE3-86B6-E90587A69C4D}">
      <dsp:nvSpPr>
        <dsp:cNvPr id="0" name=""/>
        <dsp:cNvSpPr/>
      </dsp:nvSpPr>
      <dsp:spPr>
        <a:xfrm>
          <a:off x="538704" y="3107911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9D4D3D-33F4-4595-BF14-EE5F19342D27}">
      <dsp:nvSpPr>
        <dsp:cNvPr id="0" name=""/>
        <dsp:cNvSpPr/>
      </dsp:nvSpPr>
      <dsp:spPr>
        <a:xfrm>
          <a:off x="480305" y="4143950"/>
          <a:ext cx="6627491" cy="637750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Optional: </a:t>
          </a: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Pycharm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features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480305" y="4143950"/>
        <a:ext cx="6627491" cy="637750"/>
      </dsp:txXfrm>
    </dsp:sp>
    <dsp:sp modelId="{0D3A8492-0C87-4824-9E26-EFD87C4A66A1}">
      <dsp:nvSpPr>
        <dsp:cNvPr id="0" name=""/>
        <dsp:cNvSpPr/>
      </dsp:nvSpPr>
      <dsp:spPr>
        <a:xfrm>
          <a:off x="81711" y="4064231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E8889-8820-4F40-BD92-5CA8010DB304}">
      <dsp:nvSpPr>
        <dsp:cNvPr id="0" name=""/>
        <dsp:cNvSpPr/>
      </dsp:nvSpPr>
      <dsp:spPr>
        <a:xfrm>
          <a:off x="-5766868" y="-882663"/>
          <a:ext cx="6865699" cy="6865699"/>
        </a:xfrm>
        <a:prstGeom prst="blockArc">
          <a:avLst>
            <a:gd name="adj1" fmla="val 18900000"/>
            <a:gd name="adj2" fmla="val 2700000"/>
            <a:gd name="adj3" fmla="val 315"/>
          </a:avLst>
        </a:prstGeom>
        <a:solidFill>
          <a:srgbClr val="002E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0B8608-9CAE-4B83-B0A5-3D7FDC6E258F}">
      <dsp:nvSpPr>
        <dsp:cNvPr id="0" name=""/>
        <dsp:cNvSpPr/>
      </dsp:nvSpPr>
      <dsp:spPr>
        <a:xfrm>
          <a:off x="480305" y="272038"/>
          <a:ext cx="6627491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Miniconda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511437" y="303170"/>
        <a:ext cx="6565227" cy="575486"/>
      </dsp:txXfrm>
    </dsp:sp>
    <dsp:sp modelId="{CBFD9BEF-2C29-47DC-A1E5-B34CEE2B2C9E}">
      <dsp:nvSpPr>
        <dsp:cNvPr id="0" name=""/>
        <dsp:cNvSpPr/>
      </dsp:nvSpPr>
      <dsp:spPr>
        <a:xfrm>
          <a:off x="81711" y="238952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91B3EC-F3D9-4F4E-A795-EEAD0508367B}">
      <dsp:nvSpPr>
        <dsp:cNvPr id="0" name=""/>
        <dsp:cNvSpPr/>
      </dsp:nvSpPr>
      <dsp:spPr>
        <a:xfrm>
          <a:off x="937298" y="1251674"/>
          <a:ext cx="617049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Pycharm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968430" y="1282806"/>
        <a:ext cx="6108234" cy="575486"/>
      </dsp:txXfrm>
    </dsp:sp>
    <dsp:sp modelId="{1952247A-4821-407F-B013-EEEB39F88C78}">
      <dsp:nvSpPr>
        <dsp:cNvPr id="0" name=""/>
        <dsp:cNvSpPr/>
      </dsp:nvSpPr>
      <dsp:spPr>
        <a:xfrm>
          <a:off x="538704" y="1195272"/>
          <a:ext cx="797188" cy="797188"/>
        </a:xfrm>
        <a:prstGeom prst="ellipse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DBD1FC-5635-4256-9843-C4F21D5D2987}">
      <dsp:nvSpPr>
        <dsp:cNvPr id="0" name=""/>
        <dsp:cNvSpPr/>
      </dsp:nvSpPr>
      <dsp:spPr>
        <a:xfrm>
          <a:off x="1077558" y="2231310"/>
          <a:ext cx="603023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Cbc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-solver setup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108690" y="2262442"/>
        <a:ext cx="5967974" cy="575486"/>
      </dsp:txXfrm>
    </dsp:sp>
    <dsp:sp modelId="{86FC79F2-DF18-487D-B562-E3BFD33701AF}">
      <dsp:nvSpPr>
        <dsp:cNvPr id="0" name=""/>
        <dsp:cNvSpPr/>
      </dsp:nvSpPr>
      <dsp:spPr>
        <a:xfrm>
          <a:off x="678964" y="2151591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11450-2127-4B78-BB35-4B9C56F44C7A}">
      <dsp:nvSpPr>
        <dsp:cNvPr id="0" name=""/>
        <dsp:cNvSpPr/>
      </dsp:nvSpPr>
      <dsp:spPr>
        <a:xfrm>
          <a:off x="937298" y="3187630"/>
          <a:ext cx="617049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 and test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968430" y="3218762"/>
        <a:ext cx="6108234" cy="575486"/>
      </dsp:txXfrm>
    </dsp:sp>
    <dsp:sp modelId="{0013BDED-379B-4FE3-86B6-E90587A69C4D}">
      <dsp:nvSpPr>
        <dsp:cNvPr id="0" name=""/>
        <dsp:cNvSpPr/>
      </dsp:nvSpPr>
      <dsp:spPr>
        <a:xfrm>
          <a:off x="538704" y="3107911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9D4D3D-33F4-4595-BF14-EE5F19342D27}">
      <dsp:nvSpPr>
        <dsp:cNvPr id="0" name=""/>
        <dsp:cNvSpPr/>
      </dsp:nvSpPr>
      <dsp:spPr>
        <a:xfrm>
          <a:off x="480305" y="4143950"/>
          <a:ext cx="6627491" cy="637750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Optional: </a:t>
          </a: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Pycharm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features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480305" y="4143950"/>
        <a:ext cx="6627491" cy="637750"/>
      </dsp:txXfrm>
    </dsp:sp>
    <dsp:sp modelId="{0D3A8492-0C87-4824-9E26-EFD87C4A66A1}">
      <dsp:nvSpPr>
        <dsp:cNvPr id="0" name=""/>
        <dsp:cNvSpPr/>
      </dsp:nvSpPr>
      <dsp:spPr>
        <a:xfrm>
          <a:off x="81711" y="4064231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E8889-8820-4F40-BD92-5CA8010DB304}">
      <dsp:nvSpPr>
        <dsp:cNvPr id="0" name=""/>
        <dsp:cNvSpPr/>
      </dsp:nvSpPr>
      <dsp:spPr>
        <a:xfrm>
          <a:off x="-5766868" y="-882663"/>
          <a:ext cx="6865699" cy="6865699"/>
        </a:xfrm>
        <a:prstGeom prst="blockArc">
          <a:avLst>
            <a:gd name="adj1" fmla="val 18900000"/>
            <a:gd name="adj2" fmla="val 2700000"/>
            <a:gd name="adj3" fmla="val 315"/>
          </a:avLst>
        </a:prstGeom>
        <a:solidFill>
          <a:srgbClr val="002E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0B8608-9CAE-4B83-B0A5-3D7FDC6E258F}">
      <dsp:nvSpPr>
        <dsp:cNvPr id="0" name=""/>
        <dsp:cNvSpPr/>
      </dsp:nvSpPr>
      <dsp:spPr>
        <a:xfrm>
          <a:off x="480305" y="272038"/>
          <a:ext cx="6627491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Miniconda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511437" y="303170"/>
        <a:ext cx="6565227" cy="575486"/>
      </dsp:txXfrm>
    </dsp:sp>
    <dsp:sp modelId="{CBFD9BEF-2C29-47DC-A1E5-B34CEE2B2C9E}">
      <dsp:nvSpPr>
        <dsp:cNvPr id="0" name=""/>
        <dsp:cNvSpPr/>
      </dsp:nvSpPr>
      <dsp:spPr>
        <a:xfrm>
          <a:off x="81711" y="238952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91B3EC-F3D9-4F4E-A795-EEAD0508367B}">
      <dsp:nvSpPr>
        <dsp:cNvPr id="0" name=""/>
        <dsp:cNvSpPr/>
      </dsp:nvSpPr>
      <dsp:spPr>
        <a:xfrm>
          <a:off x="937298" y="1251674"/>
          <a:ext cx="617049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Pycharm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968430" y="1282806"/>
        <a:ext cx="6108234" cy="575486"/>
      </dsp:txXfrm>
    </dsp:sp>
    <dsp:sp modelId="{1952247A-4821-407F-B013-EEEB39F88C78}">
      <dsp:nvSpPr>
        <dsp:cNvPr id="0" name=""/>
        <dsp:cNvSpPr/>
      </dsp:nvSpPr>
      <dsp:spPr>
        <a:xfrm>
          <a:off x="538704" y="1195272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DBD1FC-5635-4256-9843-C4F21D5D2987}">
      <dsp:nvSpPr>
        <dsp:cNvPr id="0" name=""/>
        <dsp:cNvSpPr/>
      </dsp:nvSpPr>
      <dsp:spPr>
        <a:xfrm>
          <a:off x="1077558" y="2231310"/>
          <a:ext cx="603023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Cbc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-solver setup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108690" y="2262442"/>
        <a:ext cx="5967974" cy="575486"/>
      </dsp:txXfrm>
    </dsp:sp>
    <dsp:sp modelId="{86FC79F2-DF18-487D-B562-E3BFD33701AF}">
      <dsp:nvSpPr>
        <dsp:cNvPr id="0" name=""/>
        <dsp:cNvSpPr/>
      </dsp:nvSpPr>
      <dsp:spPr>
        <a:xfrm>
          <a:off x="678964" y="2151591"/>
          <a:ext cx="797188" cy="797188"/>
        </a:xfrm>
        <a:prstGeom prst="ellipse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11450-2127-4B78-BB35-4B9C56F44C7A}">
      <dsp:nvSpPr>
        <dsp:cNvPr id="0" name=""/>
        <dsp:cNvSpPr/>
      </dsp:nvSpPr>
      <dsp:spPr>
        <a:xfrm>
          <a:off x="937298" y="3187630"/>
          <a:ext cx="617049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 and test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968430" y="3218762"/>
        <a:ext cx="6108234" cy="575486"/>
      </dsp:txXfrm>
    </dsp:sp>
    <dsp:sp modelId="{0013BDED-379B-4FE3-86B6-E90587A69C4D}">
      <dsp:nvSpPr>
        <dsp:cNvPr id="0" name=""/>
        <dsp:cNvSpPr/>
      </dsp:nvSpPr>
      <dsp:spPr>
        <a:xfrm>
          <a:off x="538704" y="3107911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9D4D3D-33F4-4595-BF14-EE5F19342D27}">
      <dsp:nvSpPr>
        <dsp:cNvPr id="0" name=""/>
        <dsp:cNvSpPr/>
      </dsp:nvSpPr>
      <dsp:spPr>
        <a:xfrm>
          <a:off x="480305" y="4143950"/>
          <a:ext cx="6627491" cy="637750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Optional: </a:t>
          </a: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Pycharm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features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480305" y="4143950"/>
        <a:ext cx="6627491" cy="637750"/>
      </dsp:txXfrm>
    </dsp:sp>
    <dsp:sp modelId="{0D3A8492-0C87-4824-9E26-EFD87C4A66A1}">
      <dsp:nvSpPr>
        <dsp:cNvPr id="0" name=""/>
        <dsp:cNvSpPr/>
      </dsp:nvSpPr>
      <dsp:spPr>
        <a:xfrm>
          <a:off x="81711" y="4064231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E8889-8820-4F40-BD92-5CA8010DB304}">
      <dsp:nvSpPr>
        <dsp:cNvPr id="0" name=""/>
        <dsp:cNvSpPr/>
      </dsp:nvSpPr>
      <dsp:spPr>
        <a:xfrm>
          <a:off x="-5766868" y="-882663"/>
          <a:ext cx="6865699" cy="6865699"/>
        </a:xfrm>
        <a:prstGeom prst="blockArc">
          <a:avLst>
            <a:gd name="adj1" fmla="val 18900000"/>
            <a:gd name="adj2" fmla="val 2700000"/>
            <a:gd name="adj3" fmla="val 315"/>
          </a:avLst>
        </a:prstGeom>
        <a:solidFill>
          <a:srgbClr val="002E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0B8608-9CAE-4B83-B0A5-3D7FDC6E258F}">
      <dsp:nvSpPr>
        <dsp:cNvPr id="0" name=""/>
        <dsp:cNvSpPr/>
      </dsp:nvSpPr>
      <dsp:spPr>
        <a:xfrm>
          <a:off x="480305" y="272038"/>
          <a:ext cx="6627491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Miniconda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511437" y="303170"/>
        <a:ext cx="6565227" cy="575486"/>
      </dsp:txXfrm>
    </dsp:sp>
    <dsp:sp modelId="{CBFD9BEF-2C29-47DC-A1E5-B34CEE2B2C9E}">
      <dsp:nvSpPr>
        <dsp:cNvPr id="0" name=""/>
        <dsp:cNvSpPr/>
      </dsp:nvSpPr>
      <dsp:spPr>
        <a:xfrm>
          <a:off x="81711" y="238952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91B3EC-F3D9-4F4E-A795-EEAD0508367B}">
      <dsp:nvSpPr>
        <dsp:cNvPr id="0" name=""/>
        <dsp:cNvSpPr/>
      </dsp:nvSpPr>
      <dsp:spPr>
        <a:xfrm>
          <a:off x="937298" y="1251674"/>
          <a:ext cx="617049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Pycharm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968430" y="1282806"/>
        <a:ext cx="6108234" cy="575486"/>
      </dsp:txXfrm>
    </dsp:sp>
    <dsp:sp modelId="{1952247A-4821-407F-B013-EEEB39F88C78}">
      <dsp:nvSpPr>
        <dsp:cNvPr id="0" name=""/>
        <dsp:cNvSpPr/>
      </dsp:nvSpPr>
      <dsp:spPr>
        <a:xfrm>
          <a:off x="538704" y="1195272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DBD1FC-5635-4256-9843-C4F21D5D2987}">
      <dsp:nvSpPr>
        <dsp:cNvPr id="0" name=""/>
        <dsp:cNvSpPr/>
      </dsp:nvSpPr>
      <dsp:spPr>
        <a:xfrm>
          <a:off x="1077558" y="2231310"/>
          <a:ext cx="603023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Cbc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-solver setup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108690" y="2262442"/>
        <a:ext cx="5967974" cy="575486"/>
      </dsp:txXfrm>
    </dsp:sp>
    <dsp:sp modelId="{86FC79F2-DF18-487D-B562-E3BFD33701AF}">
      <dsp:nvSpPr>
        <dsp:cNvPr id="0" name=""/>
        <dsp:cNvSpPr/>
      </dsp:nvSpPr>
      <dsp:spPr>
        <a:xfrm>
          <a:off x="678964" y="2151591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11450-2127-4B78-BB35-4B9C56F44C7A}">
      <dsp:nvSpPr>
        <dsp:cNvPr id="0" name=""/>
        <dsp:cNvSpPr/>
      </dsp:nvSpPr>
      <dsp:spPr>
        <a:xfrm>
          <a:off x="937298" y="3187630"/>
          <a:ext cx="617049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 and test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968430" y="3218762"/>
        <a:ext cx="6108234" cy="575486"/>
      </dsp:txXfrm>
    </dsp:sp>
    <dsp:sp modelId="{0013BDED-379B-4FE3-86B6-E90587A69C4D}">
      <dsp:nvSpPr>
        <dsp:cNvPr id="0" name=""/>
        <dsp:cNvSpPr/>
      </dsp:nvSpPr>
      <dsp:spPr>
        <a:xfrm>
          <a:off x="538704" y="3107911"/>
          <a:ext cx="797188" cy="797188"/>
        </a:xfrm>
        <a:prstGeom prst="ellipse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9D4D3D-33F4-4595-BF14-EE5F19342D27}">
      <dsp:nvSpPr>
        <dsp:cNvPr id="0" name=""/>
        <dsp:cNvSpPr/>
      </dsp:nvSpPr>
      <dsp:spPr>
        <a:xfrm>
          <a:off x="480305" y="4143950"/>
          <a:ext cx="6627491" cy="637750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Optional: </a:t>
          </a: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Pycharm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features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480305" y="4143950"/>
        <a:ext cx="6627491" cy="637750"/>
      </dsp:txXfrm>
    </dsp:sp>
    <dsp:sp modelId="{0D3A8492-0C87-4824-9E26-EFD87C4A66A1}">
      <dsp:nvSpPr>
        <dsp:cNvPr id="0" name=""/>
        <dsp:cNvSpPr/>
      </dsp:nvSpPr>
      <dsp:spPr>
        <a:xfrm>
          <a:off x="81711" y="4064231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E8889-8820-4F40-BD92-5CA8010DB304}">
      <dsp:nvSpPr>
        <dsp:cNvPr id="0" name=""/>
        <dsp:cNvSpPr/>
      </dsp:nvSpPr>
      <dsp:spPr>
        <a:xfrm>
          <a:off x="-5766868" y="-882663"/>
          <a:ext cx="6865699" cy="6865699"/>
        </a:xfrm>
        <a:prstGeom prst="blockArc">
          <a:avLst>
            <a:gd name="adj1" fmla="val 18900000"/>
            <a:gd name="adj2" fmla="val 2700000"/>
            <a:gd name="adj3" fmla="val 315"/>
          </a:avLst>
        </a:prstGeom>
        <a:solidFill>
          <a:srgbClr val="002E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0B8608-9CAE-4B83-B0A5-3D7FDC6E258F}">
      <dsp:nvSpPr>
        <dsp:cNvPr id="0" name=""/>
        <dsp:cNvSpPr/>
      </dsp:nvSpPr>
      <dsp:spPr>
        <a:xfrm>
          <a:off x="480305" y="272038"/>
          <a:ext cx="6627491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Miniconda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511437" y="303170"/>
        <a:ext cx="6565227" cy="575486"/>
      </dsp:txXfrm>
    </dsp:sp>
    <dsp:sp modelId="{CBFD9BEF-2C29-47DC-A1E5-B34CEE2B2C9E}">
      <dsp:nvSpPr>
        <dsp:cNvPr id="0" name=""/>
        <dsp:cNvSpPr/>
      </dsp:nvSpPr>
      <dsp:spPr>
        <a:xfrm>
          <a:off x="81711" y="238952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91B3EC-F3D9-4F4E-A795-EEAD0508367B}">
      <dsp:nvSpPr>
        <dsp:cNvPr id="0" name=""/>
        <dsp:cNvSpPr/>
      </dsp:nvSpPr>
      <dsp:spPr>
        <a:xfrm>
          <a:off x="937298" y="1251674"/>
          <a:ext cx="617049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Pycharm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968430" y="1282806"/>
        <a:ext cx="6108234" cy="575486"/>
      </dsp:txXfrm>
    </dsp:sp>
    <dsp:sp modelId="{1952247A-4821-407F-B013-EEEB39F88C78}">
      <dsp:nvSpPr>
        <dsp:cNvPr id="0" name=""/>
        <dsp:cNvSpPr/>
      </dsp:nvSpPr>
      <dsp:spPr>
        <a:xfrm>
          <a:off x="538704" y="1195272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DBD1FC-5635-4256-9843-C4F21D5D2987}">
      <dsp:nvSpPr>
        <dsp:cNvPr id="0" name=""/>
        <dsp:cNvSpPr/>
      </dsp:nvSpPr>
      <dsp:spPr>
        <a:xfrm>
          <a:off x="1077558" y="2231310"/>
          <a:ext cx="603023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Cbc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-solver setup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108690" y="2262442"/>
        <a:ext cx="5967974" cy="575486"/>
      </dsp:txXfrm>
    </dsp:sp>
    <dsp:sp modelId="{86FC79F2-DF18-487D-B562-E3BFD33701AF}">
      <dsp:nvSpPr>
        <dsp:cNvPr id="0" name=""/>
        <dsp:cNvSpPr/>
      </dsp:nvSpPr>
      <dsp:spPr>
        <a:xfrm>
          <a:off x="678964" y="2151591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11450-2127-4B78-BB35-4B9C56F44C7A}">
      <dsp:nvSpPr>
        <dsp:cNvPr id="0" name=""/>
        <dsp:cNvSpPr/>
      </dsp:nvSpPr>
      <dsp:spPr>
        <a:xfrm>
          <a:off x="937298" y="3187630"/>
          <a:ext cx="617049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 and test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968430" y="3218762"/>
        <a:ext cx="6108234" cy="575486"/>
      </dsp:txXfrm>
    </dsp:sp>
    <dsp:sp modelId="{0013BDED-379B-4FE3-86B6-E90587A69C4D}">
      <dsp:nvSpPr>
        <dsp:cNvPr id="0" name=""/>
        <dsp:cNvSpPr/>
      </dsp:nvSpPr>
      <dsp:spPr>
        <a:xfrm>
          <a:off x="538704" y="3107911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9D4D3D-33F4-4595-BF14-EE5F19342D27}">
      <dsp:nvSpPr>
        <dsp:cNvPr id="0" name=""/>
        <dsp:cNvSpPr/>
      </dsp:nvSpPr>
      <dsp:spPr>
        <a:xfrm>
          <a:off x="480305" y="4143950"/>
          <a:ext cx="6627491" cy="637750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Optional: </a:t>
          </a: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Pycharm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features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480305" y="4143950"/>
        <a:ext cx="6627491" cy="637750"/>
      </dsp:txXfrm>
    </dsp:sp>
    <dsp:sp modelId="{0D3A8492-0C87-4824-9E26-EFD87C4A66A1}">
      <dsp:nvSpPr>
        <dsp:cNvPr id="0" name=""/>
        <dsp:cNvSpPr/>
      </dsp:nvSpPr>
      <dsp:spPr>
        <a:xfrm>
          <a:off x="81711" y="4064231"/>
          <a:ext cx="797188" cy="797188"/>
        </a:xfrm>
        <a:prstGeom prst="ellipse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11D3B-DADA-9042-8997-28ACE677BFD3}" type="datetimeFigureOut">
              <a:rPr lang="de-DE" smtClean="0"/>
              <a:t>15.09.2019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58A51-5952-5047-839D-0803ED9D6A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2171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58A51-5952-5047-839D-0803ED9D6A3D}" type="slidenum">
              <a:rPr lang="de-DE" smtClean="0"/>
              <a:t>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8448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Erhöhte Versorgungssicherheit durch Reduzierung der starken Abhängigkeit von fossilen Brennstoffimporten</a:t>
            </a:r>
          </a:p>
          <a:p>
            <a:r>
              <a:rPr lang="de-DE" dirty="0"/>
              <a:t>Effizienzsteigerung durch Lastoptimierung der Dieselgeneratoren </a:t>
            </a:r>
            <a:r>
              <a:rPr lang="de-DE" dirty="0">
                <a:sym typeface="Wingdings" panose="05000000000000000000" pitchFamily="2" charset="2"/>
              </a:rPr>
              <a:t> Vermeidung von </a:t>
            </a:r>
            <a:r>
              <a:rPr lang="de-DE" dirty="0" err="1">
                <a:sym typeface="Wingdings" panose="05000000000000000000" pitchFamily="2" charset="2"/>
              </a:rPr>
              <a:t>Teillast</a:t>
            </a:r>
            <a:endParaRPr lang="de-DE" dirty="0"/>
          </a:p>
          <a:p>
            <a:r>
              <a:rPr lang="de-DE" dirty="0"/>
              <a:t>Erhöhte Versorgungssicherheit durch Reduzierung der starken Abhängigkeit von fossilen Brennstoffimporten</a:t>
            </a:r>
          </a:p>
          <a:p>
            <a:r>
              <a:rPr lang="de-DE" dirty="0"/>
              <a:t>Senkung der Stromgestehungskosten durch kompetitive und zuverlässige Technologien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58A51-5952-5047-839D-0803ED9D6A3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8401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58A51-5952-5047-839D-0803ED9D6A3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9307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lflächiges Hintergrund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8651" y="2818120"/>
            <a:ext cx="3702190" cy="1655763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dirty="0" smtClean="0"/>
              <a:t>&lt;</a:t>
            </a:r>
            <a:r>
              <a:rPr lang="en-US" noProof="0" dirty="0" err="1" smtClean="0"/>
              <a:t>Untertitel</a:t>
            </a:r>
            <a:r>
              <a:rPr lang="en-US" noProof="0" dirty="0" smtClean="0"/>
              <a:t>&gt;</a:t>
            </a:r>
            <a:endParaRPr lang="en-US" noProof="0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628651" y="1898498"/>
            <a:ext cx="4071169" cy="749197"/>
          </a:xfrm>
        </p:spPr>
        <p:txBody>
          <a:bodyPr>
            <a:normAutofit/>
          </a:bodyPr>
          <a:lstStyle>
            <a:lvl1pPr>
              <a:defRPr sz="3200" b="1" i="0">
                <a:latin typeface="Roboto" charset="0"/>
                <a:ea typeface="Roboto" charset="0"/>
                <a:cs typeface="Roboto" charset="0"/>
              </a:defRPr>
            </a:lvl1pPr>
          </a:lstStyle>
          <a:p>
            <a:r>
              <a:rPr lang="en-US" noProof="0" dirty="0" smtClean="0"/>
              <a:t>&lt;</a:t>
            </a:r>
            <a:r>
              <a:rPr lang="en-US" noProof="0" dirty="0" err="1" smtClean="0"/>
              <a:t>Titel</a:t>
            </a:r>
            <a:r>
              <a:rPr lang="en-US" noProof="0" dirty="0" smtClean="0"/>
              <a:t> in 32 Pt&gt;</a:t>
            </a:r>
            <a:endParaRPr lang="en-US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028951" y="6492875"/>
            <a:ext cx="3086100" cy="365125"/>
          </a:xfrm>
        </p:spPr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3"/>
          </p:nvPr>
        </p:nvSpPr>
        <p:spPr>
          <a:xfrm>
            <a:off x="6457951" y="6492875"/>
            <a:ext cx="2057400" cy="365125"/>
          </a:xfrm>
        </p:spPr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308206" y="6444687"/>
            <a:ext cx="3844925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de-DE" dirty="0" smtClean="0"/>
              <a:t>Source/Caption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Text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1667"/>
            <a:ext cx="3886223" cy="137452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9"/>
          </p:nvPr>
        </p:nvSpPr>
        <p:spPr>
          <a:xfrm>
            <a:off x="4651899" y="1211666"/>
            <a:ext cx="3878949" cy="1768601"/>
          </a:xfrm>
        </p:spPr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1" y="3155576"/>
            <a:ext cx="7902197" cy="2943598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  <p:sp>
        <p:nvSpPr>
          <p:cNvPr id="14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28650" y="2598845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ild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1" y="350397"/>
            <a:ext cx="6794125" cy="728895"/>
          </a:xfrm>
        </p:spPr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1" y="3155576"/>
            <a:ext cx="7902197" cy="2943598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4644625" y="1211667"/>
            <a:ext cx="3886223" cy="137452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9"/>
          </p:nvPr>
        </p:nvSpPr>
        <p:spPr>
          <a:xfrm>
            <a:off x="628650" y="1211666"/>
            <a:ext cx="3878949" cy="1768601"/>
          </a:xfrm>
        </p:spPr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6378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  <p:sp>
        <p:nvSpPr>
          <p:cNvPr id="13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4644571" y="2589744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Text/Tex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1667"/>
            <a:ext cx="3886223" cy="1392022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9"/>
          </p:nvPr>
        </p:nvSpPr>
        <p:spPr>
          <a:xfrm>
            <a:off x="4651899" y="1211666"/>
            <a:ext cx="3878949" cy="4887508"/>
          </a:xfrm>
        </p:spPr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2" y="3155576"/>
            <a:ext cx="3886222" cy="2943598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  <p:sp>
        <p:nvSpPr>
          <p:cNvPr id="14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44095" y="2607238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1217812"/>
            <a:ext cx="7902198" cy="4900507"/>
          </a:xfrm>
          <a:ln>
            <a:noFill/>
          </a:ln>
        </p:spPr>
        <p:txBody>
          <a:bodyPr lIns="0"/>
          <a:lstStyle>
            <a:lvl1pPr>
              <a:defRPr sz="2400" b="0" i="0">
                <a:latin typeface="Roboto Light" charset="0"/>
                <a:ea typeface="Roboto Light" charset="0"/>
                <a:cs typeface="Roboto Light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21" name="Gerade Verbindung 20"/>
          <p:cNvCxnSpPr/>
          <p:nvPr userDrawn="1"/>
        </p:nvCxnSpPr>
        <p:spPr>
          <a:xfrm>
            <a:off x="785192" y="713913"/>
            <a:ext cx="7730159" cy="350696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0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457950" y="6487210"/>
            <a:ext cx="2057400" cy="365125"/>
          </a:xfrm>
        </p:spPr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028950" y="6487210"/>
            <a:ext cx="3086100" cy="365125"/>
          </a:xfrm>
        </p:spPr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1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28650" y="1217812"/>
            <a:ext cx="3809535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29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672360" y="1217812"/>
            <a:ext cx="3842990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Datumsplatzhalter 3"/>
          <p:cNvSpPr>
            <a:spLocks noGrp="1"/>
          </p:cNvSpPr>
          <p:nvPr>
            <p:ph type="dt" sz="half" idx="1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Inhalt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28651" y="1212201"/>
            <a:ext cx="2515993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321753" y="1212201"/>
            <a:ext cx="2515993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6014856" y="1212201"/>
            <a:ext cx="2515993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Datumsplatzhalter 3"/>
          <p:cNvSpPr>
            <a:spLocks noGrp="1"/>
          </p:cNvSpPr>
          <p:nvPr>
            <p:ph type="dt" sz="half" idx="19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955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Inhalt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28651" y="1217812"/>
            <a:ext cx="2515993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321753" y="1217812"/>
            <a:ext cx="5193597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8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/Diagramm_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grammplatzhalter 5"/>
          <p:cNvSpPr>
            <a:spLocks noGrp="1"/>
          </p:cNvSpPr>
          <p:nvPr>
            <p:ph type="chart" sz="quarter" idx="16"/>
          </p:nvPr>
        </p:nvSpPr>
        <p:spPr>
          <a:xfrm>
            <a:off x="4637991" y="1762938"/>
            <a:ext cx="3877359" cy="3942164"/>
          </a:xfrm>
        </p:spPr>
        <p:txBody>
          <a:bodyPr lIns="0"/>
          <a:lstStyle/>
          <a:p>
            <a:r>
              <a:rPr lang="de-DE" noProof="0" smtClean="0"/>
              <a:t>Diagramm durch Klicken auf Symbol hinzufügen</a:t>
            </a:r>
            <a:endParaRPr lang="en-US" noProof="0" dirty="0"/>
          </a:p>
        </p:txBody>
      </p:sp>
      <p:sp>
        <p:nvSpPr>
          <p:cNvPr id="21" name="Diagrammplatzhalter 5"/>
          <p:cNvSpPr>
            <a:spLocks noGrp="1"/>
          </p:cNvSpPr>
          <p:nvPr>
            <p:ph type="chart" sz="quarter" idx="17"/>
          </p:nvPr>
        </p:nvSpPr>
        <p:spPr>
          <a:xfrm>
            <a:off x="628651" y="1762937"/>
            <a:ext cx="3877359" cy="3942165"/>
          </a:xfrm>
        </p:spPr>
        <p:txBody>
          <a:bodyPr lIns="0"/>
          <a:lstStyle/>
          <a:p>
            <a:r>
              <a:rPr lang="de-DE" noProof="0" smtClean="0"/>
              <a:t>Diagramm durch Klicken auf Symbol hinzufügen</a:t>
            </a:r>
            <a:endParaRPr lang="en-US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1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  <p:sp>
        <p:nvSpPr>
          <p:cNvPr id="14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28650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6" name="Textplatzhalt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4651829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8" hasCustomPrompt="1"/>
          </p:nvPr>
        </p:nvSpPr>
        <p:spPr>
          <a:xfrm>
            <a:off x="628650" y="1180288"/>
            <a:ext cx="4636777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de-DE" dirty="0" err="1" smtClean="0"/>
              <a:t>Subtitle</a:t>
            </a:r>
            <a:r>
              <a:rPr lang="en-US" dirty="0" smtClean="0"/>
              <a:t>/first level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/Diagramm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ußzeilenplatzhalt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/>
          </a:p>
        </p:txBody>
      </p:sp>
      <p:sp>
        <p:nvSpPr>
          <p:cNvPr id="25" name="Foliennummernplatzhalt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t>‹Nr.›</a:t>
            </a:fld>
            <a:endParaRPr lang="de-DE"/>
          </a:p>
        </p:txBody>
      </p:sp>
      <p:sp>
        <p:nvSpPr>
          <p:cNvPr id="17" name="Diagrammplatzhalter 5"/>
          <p:cNvSpPr>
            <a:spLocks noGrp="1"/>
          </p:cNvSpPr>
          <p:nvPr>
            <p:ph type="chart" sz="quarter" idx="17"/>
          </p:nvPr>
        </p:nvSpPr>
        <p:spPr>
          <a:xfrm>
            <a:off x="628650" y="1762938"/>
            <a:ext cx="3870779" cy="4336860"/>
          </a:xfrm>
        </p:spPr>
        <p:txBody>
          <a:bodyPr lIns="0"/>
          <a:lstStyle/>
          <a:p>
            <a:r>
              <a:rPr lang="de-DE" noProof="0" smtClean="0"/>
              <a:t>Diagramm durch Klicken auf Symbol hinzufügen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9"/>
          </p:nvPr>
        </p:nvSpPr>
        <p:spPr>
          <a:xfrm>
            <a:off x="4659087" y="1762938"/>
            <a:ext cx="3871762" cy="4335589"/>
          </a:xfrm>
        </p:spPr>
        <p:txBody>
          <a:bodyPr l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8" hasCustomPrompt="1"/>
          </p:nvPr>
        </p:nvSpPr>
        <p:spPr>
          <a:xfrm>
            <a:off x="628650" y="1220629"/>
            <a:ext cx="4636777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de-DE" dirty="0" err="1" smtClean="0"/>
              <a:t>Subtitle</a:t>
            </a:r>
            <a:r>
              <a:rPr lang="en-US" dirty="0" smtClean="0"/>
              <a:t>/first level</a:t>
            </a:r>
            <a:endParaRPr lang="de-DE" dirty="0" smtClean="0"/>
          </a:p>
        </p:txBody>
      </p:sp>
      <p:sp>
        <p:nvSpPr>
          <p:cNvPr id="12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628650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/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nhaltsplatzhalter 2"/>
          <p:cNvSpPr>
            <a:spLocks noGrp="1"/>
          </p:cNvSpPr>
          <p:nvPr>
            <p:ph sz="quarter" idx="19"/>
          </p:nvPr>
        </p:nvSpPr>
        <p:spPr>
          <a:xfrm>
            <a:off x="2672556" y="1762938"/>
            <a:ext cx="3798887" cy="3945713"/>
          </a:xfrm>
        </p:spPr>
        <p:txBody>
          <a:bodyPr l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8" hasCustomPrompt="1"/>
          </p:nvPr>
        </p:nvSpPr>
        <p:spPr>
          <a:xfrm>
            <a:off x="628650" y="1220629"/>
            <a:ext cx="4636777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en-US" noProof="0" dirty="0" smtClean="0"/>
              <a:t>Subtitle/first level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1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  <p:sp>
        <p:nvSpPr>
          <p:cNvPr id="10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4851027" y="5708651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grüßung_/_Eröffn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42950" y="2366831"/>
            <a:ext cx="7902198" cy="694551"/>
          </a:xfrm>
        </p:spPr>
        <p:txBody>
          <a:bodyPr/>
          <a:lstStyle>
            <a:lvl1pPr>
              <a:defRPr i="1" baseline="0"/>
            </a:lvl1pPr>
          </a:lstStyle>
          <a:p>
            <a:r>
              <a:rPr lang="en-US" noProof="0" dirty="0" smtClean="0"/>
              <a:t>&lt; </a:t>
            </a:r>
            <a:r>
              <a:rPr lang="en-US" noProof="0" dirty="0" err="1" smtClean="0"/>
              <a:t>Begrüßung</a:t>
            </a:r>
            <a:r>
              <a:rPr lang="en-US" noProof="0" dirty="0" smtClean="0"/>
              <a:t> , </a:t>
            </a:r>
            <a:r>
              <a:rPr lang="en-US" noProof="0" dirty="0" err="1" smtClean="0"/>
              <a:t>Zitat</a:t>
            </a:r>
            <a:r>
              <a:rPr lang="en-US" noProof="0" dirty="0" smtClean="0"/>
              <a:t> </a:t>
            </a:r>
            <a:r>
              <a:rPr lang="en-US" noProof="0" dirty="0" err="1" smtClean="0"/>
              <a:t>oder</a:t>
            </a:r>
            <a:r>
              <a:rPr lang="en-US" noProof="0" dirty="0" smtClean="0"/>
              <a:t> </a:t>
            </a:r>
            <a:r>
              <a:rPr lang="en-US" noProof="0" dirty="0" err="1" smtClean="0"/>
              <a:t>Kommentar</a:t>
            </a:r>
            <a:r>
              <a:rPr lang="en-US" noProof="0" dirty="0" smtClean="0"/>
              <a:t>... &gt;</a:t>
            </a:r>
            <a:endParaRPr lang="en-US" noProof="0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1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427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Reiner </a:t>
            </a:r>
            <a:r>
              <a:rPr lang="de-DE" dirty="0" err="1" smtClean="0"/>
              <a:t>Lemoine</a:t>
            </a:r>
            <a:r>
              <a:rPr lang="de-DE" dirty="0" smtClean="0"/>
              <a:t>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8" name="Titel 18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3817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Untertitel/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err="1" smtClean="0"/>
              <a:t>Titel</a:t>
            </a:r>
            <a:endParaRPr lang="en-US" noProof="0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8" hasCustomPrompt="1"/>
          </p:nvPr>
        </p:nvSpPr>
        <p:spPr>
          <a:xfrm>
            <a:off x="628650" y="1205946"/>
            <a:ext cx="4636777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 baseline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de-DE" noProof="0" dirty="0" err="1" smtClean="0"/>
              <a:t>Subtitle</a:t>
            </a:r>
            <a:r>
              <a:rPr lang="en-US" dirty="0" smtClean="0"/>
              <a:t>/</a:t>
            </a:r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endParaRPr lang="de-DE" dirty="0" smtClean="0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9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350397"/>
            <a:ext cx="6767231" cy="725463"/>
          </a:xfrm>
        </p:spPr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59484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36398" y="1272988"/>
            <a:ext cx="7902197" cy="4862045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18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6399" y="1277258"/>
            <a:ext cx="7886699" cy="4717143"/>
          </a:xfrm>
        </p:spPr>
        <p:txBody>
          <a:bodyPr vert="horz" tIns="0"/>
          <a:lstStyle>
            <a:lvl1pPr marL="342900" indent="-342900">
              <a:buFont typeface="Wingdings 3" panose="05040102010807070707" pitchFamily="18" charset="2"/>
              <a:buChar char=""/>
              <a:defRPr/>
            </a:lvl1pPr>
            <a:lvl2pPr marL="533400" indent="-174625">
              <a:buFont typeface="Wingdings 3" panose="05040102010807070707" pitchFamily="18" charset="2"/>
              <a:buChar char=""/>
              <a:defRPr/>
            </a:lvl2pPr>
            <a:lvl3pPr marL="719138" indent="-185738">
              <a:buFont typeface="Wingdings 3" panose="05040102010807070707" pitchFamily="18" charset="2"/>
              <a:buChar char=""/>
              <a:defRPr/>
            </a:lvl3pPr>
            <a:lvl4pPr marL="892175" indent="-173038">
              <a:buFont typeface="Wingdings 3" panose="05040102010807070707" pitchFamily="18" charset="2"/>
              <a:buChar char=""/>
              <a:defRPr/>
            </a:lvl4pPr>
            <a:lvl5pPr marL="1077913" indent="-185738">
              <a:buFont typeface="Wingdings 3" panose="05040102010807070707" pitchFamily="18" charset="2"/>
              <a:buChar char=""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dirty="0"/>
          </a:p>
        </p:txBody>
      </p:sp>
      <p:cxnSp>
        <p:nvCxnSpPr>
          <p:cNvPr id="6" name="Gerade Verbindung 5"/>
          <p:cNvCxnSpPr/>
          <p:nvPr userDrawn="1"/>
        </p:nvCxnSpPr>
        <p:spPr>
          <a:xfrm>
            <a:off x="628652" y="1079292"/>
            <a:ext cx="679147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umsplatzhalter 3"/>
          <p:cNvSpPr>
            <a:spLocks noGrp="1"/>
          </p:cNvSpPr>
          <p:nvPr>
            <p:ph type="dt" sz="half" idx="1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0539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il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2" y="350397"/>
            <a:ext cx="6791479" cy="72889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4677608" y="1217613"/>
            <a:ext cx="3853240" cy="4881562"/>
          </a:xfrm>
          <a:prstGeom prst="rect">
            <a:avLst/>
          </a:prstGeom>
        </p:spPr>
        <p:txBody>
          <a:bodyPr wrap="square" tIns="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7613"/>
            <a:ext cx="3868738" cy="4881562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636398" y="1075860"/>
            <a:ext cx="7886700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FC02D564-9B0D-4850-BC70-9FC01B3492BE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 dirty="0" smtClean="0"/>
              <a:t>September 16, 2019</a:t>
            </a:r>
            <a:endParaRPr lang="x-none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871BA710-9ABF-4A93-BD61-B2E4A12A2D5E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smtClean="0"/>
              <a:t>Reiner Lemoine Institut</a:t>
            </a:r>
            <a:endParaRPr lang="de-DE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2DF09B49-897F-424F-A9FB-1317C5918F05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5DE8280D-E490-4715-9404-EE35100F2E73}" type="slidenum">
              <a:rPr lang="x-none" smtClean="0"/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57556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points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628650" y="1452563"/>
            <a:ext cx="7886700" cy="4652962"/>
          </a:xfrm>
        </p:spPr>
        <p:txBody>
          <a:bodyPr>
            <a:normAutofit/>
          </a:bodyPr>
          <a:lstStyle>
            <a:lvl1pPr marL="457200" indent="-457200">
              <a:buClr>
                <a:srgbClr val="002E4F"/>
              </a:buClr>
              <a:buFont typeface="Wingdings 3" panose="05040102010807070707" pitchFamily="18" charset="2"/>
              <a:buChar char=""/>
              <a:defRPr sz="2800"/>
            </a:lvl1pPr>
            <a:lvl2pPr marL="898525" indent="-360363">
              <a:buClr>
                <a:srgbClr val="002E4F"/>
              </a:buClr>
              <a:buFont typeface="Wingdings 3" panose="05040102010807070707" pitchFamily="18" charset="2"/>
              <a:buChar char=""/>
              <a:defRPr sz="2400"/>
            </a:lvl2pPr>
            <a:lvl3pPr marL="1250950" indent="-349250" defTabSz="1250950">
              <a:buClr>
                <a:srgbClr val="002E4F"/>
              </a:buClr>
              <a:buFont typeface="Wingdings 3" panose="05040102010807070707" pitchFamily="18" charset="2"/>
              <a:buChar char=""/>
              <a:defRPr sz="2000"/>
            </a:lvl3pPr>
            <a:lvl4pPr marL="1250950" indent="361950">
              <a:buClr>
                <a:srgbClr val="002E4F"/>
              </a:buClr>
              <a:buFont typeface="Wingdings 3" panose="05040102010807070707" pitchFamily="18" charset="2"/>
              <a:buChar char=""/>
              <a:defRPr sz="1800"/>
            </a:lvl4pPr>
            <a:lvl5pPr marL="1882775" indent="-269875">
              <a:buClr>
                <a:srgbClr val="002E4F"/>
              </a:buClr>
              <a:buFont typeface="Wingdings 3" panose="05040102010807070707" pitchFamily="18" charset="2"/>
              <a:buChar char=""/>
              <a:defRPr sz="1600"/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628652" y="1079292"/>
            <a:ext cx="67914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umsplatzhalter 3"/>
          <p:cNvSpPr>
            <a:spLocks noGrp="1"/>
          </p:cNvSpPr>
          <p:nvPr>
            <p:ph type="dt" sz="half" idx="14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1564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4662110" y="1217613"/>
            <a:ext cx="3868738" cy="4487489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cxnSp>
        <p:nvCxnSpPr>
          <p:cNvPr id="20" name="Gerade Verbindung 19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0" y="1217613"/>
            <a:ext cx="3853240" cy="4881562"/>
          </a:xfrm>
        </p:spPr>
        <p:txBody>
          <a:bodyPr wrap="square" tIns="0" b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  <p:sp>
        <p:nvSpPr>
          <p:cNvPr id="12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4649303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2658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4677608" y="1217613"/>
            <a:ext cx="3853240" cy="4881562"/>
          </a:xfrm>
        </p:spPr>
        <p:txBody>
          <a:bodyPr wrap="square" tIns="0" b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7613"/>
            <a:ext cx="3868738" cy="4487489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628650" y="5705102"/>
            <a:ext cx="3844925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ild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9" name="Bildplatzhalter 15"/>
          <p:cNvSpPr>
            <a:spLocks noGrp="1"/>
          </p:cNvSpPr>
          <p:nvPr>
            <p:ph type="pic" sz="quarter" idx="19"/>
          </p:nvPr>
        </p:nvSpPr>
        <p:spPr>
          <a:xfrm>
            <a:off x="4660068" y="1217612"/>
            <a:ext cx="3870779" cy="1944313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2" name="Bildplatzhalter 15"/>
          <p:cNvSpPr>
            <a:spLocks noGrp="1"/>
          </p:cNvSpPr>
          <p:nvPr>
            <p:ph type="pic" sz="quarter" idx="20"/>
          </p:nvPr>
        </p:nvSpPr>
        <p:spPr>
          <a:xfrm>
            <a:off x="4660069" y="3694320"/>
            <a:ext cx="3870779" cy="202777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0" y="1217612"/>
            <a:ext cx="3884069" cy="4881560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2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  <p:sp>
        <p:nvSpPr>
          <p:cNvPr id="17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069" y="3161925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4660069" y="5722098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/Bil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Bildplatzhalter 15"/>
          <p:cNvSpPr>
            <a:spLocks noGrp="1"/>
          </p:cNvSpPr>
          <p:nvPr>
            <p:ph type="pic" sz="quarter" idx="19"/>
          </p:nvPr>
        </p:nvSpPr>
        <p:spPr>
          <a:xfrm>
            <a:off x="628648" y="1217614"/>
            <a:ext cx="3870779" cy="1929559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1" name="Bildplatzhalter 15"/>
          <p:cNvSpPr>
            <a:spLocks noGrp="1"/>
          </p:cNvSpPr>
          <p:nvPr>
            <p:ph type="pic" sz="quarter" idx="20"/>
          </p:nvPr>
        </p:nvSpPr>
        <p:spPr>
          <a:xfrm>
            <a:off x="628649" y="3694322"/>
            <a:ext cx="3870779" cy="201078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cxnSp>
        <p:nvCxnSpPr>
          <p:cNvPr id="12" name="Gerade Verbindung 11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4646779" y="1217614"/>
            <a:ext cx="3884069" cy="4881561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2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  <p:sp>
        <p:nvSpPr>
          <p:cNvPr id="17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02796" y="3147173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628650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/Bil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4646779" y="1770232"/>
            <a:ext cx="3884069" cy="4328943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770233"/>
            <a:ext cx="3868738" cy="393487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9" hasCustomPrompt="1"/>
          </p:nvPr>
        </p:nvSpPr>
        <p:spPr>
          <a:xfrm>
            <a:off x="628651" y="1211666"/>
            <a:ext cx="3868738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en-US" noProof="0" dirty="0" smtClean="0"/>
              <a:t>Subtitle</a:t>
            </a:r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  <p:sp>
        <p:nvSpPr>
          <p:cNvPr id="13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28650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_Bild/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1667"/>
            <a:ext cx="7902198" cy="137452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1" y="3155576"/>
            <a:ext cx="7902197" cy="2943598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  <p:sp>
        <p:nvSpPr>
          <p:cNvPr id="14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28650" y="2586195"/>
            <a:ext cx="7886700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6487209"/>
            <a:ext cx="9144000" cy="377666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b="0" i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2" y="350397"/>
            <a:ext cx="6791479" cy="728895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 noProof="0" dirty="0" smtClean="0"/>
              <a:t>Header: </a:t>
            </a:r>
            <a:r>
              <a:rPr lang="en-US" noProof="0" dirty="0" err="1" smtClean="0"/>
              <a:t>Roboto</a:t>
            </a:r>
            <a:r>
              <a:rPr lang="en-US" noProof="0" dirty="0" smtClean="0"/>
              <a:t> Bold | 24Pt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768" y="1219201"/>
            <a:ext cx="8044534" cy="4719108"/>
          </a:xfrm>
          <a:prstGeom prst="rect">
            <a:avLst/>
          </a:prstGeom>
        </p:spPr>
        <p:txBody>
          <a:bodyPr vert="horz" lIns="90000" tIns="0" rIns="91440" bIns="45720" rtlCol="0">
            <a:normAutofit/>
          </a:bodyPr>
          <a:lstStyle/>
          <a:p>
            <a:pPr lvl="0"/>
            <a:r>
              <a:rPr lang="en-US" noProof="0" dirty="0" smtClean="0"/>
              <a:t>Text </a:t>
            </a:r>
            <a:r>
              <a:rPr lang="en-US" noProof="0" dirty="0" err="1" smtClean="0"/>
              <a:t>einfügen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2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87210"/>
            <a:ext cx="20574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r>
              <a:rPr lang="en-US" dirty="0" smtClean="0"/>
              <a:t>September 16, 2019</a:t>
            </a:r>
            <a:endParaRPr lang="de-DE" dirty="0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487210"/>
            <a:ext cx="20574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8721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r>
              <a:rPr lang="de-DE" dirty="0" smtClean="0"/>
              <a:t>Reiner </a:t>
            </a:r>
            <a:r>
              <a:rPr lang="de-DE" dirty="0" err="1" smtClean="0"/>
              <a:t>Lemoine</a:t>
            </a:r>
            <a:r>
              <a:rPr lang="de-DE" dirty="0" smtClean="0"/>
              <a:t> Institut</a:t>
            </a:r>
            <a:endParaRPr lang="de-DE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905" y="368697"/>
            <a:ext cx="998445" cy="733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5507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85" r:id="rId2"/>
    <p:sldLayoutId id="2147483700" r:id="rId3"/>
    <p:sldLayoutId id="2147483690" r:id="rId4"/>
    <p:sldLayoutId id="2147483691" r:id="rId5"/>
    <p:sldLayoutId id="2147483695" r:id="rId6"/>
    <p:sldLayoutId id="2147483692" r:id="rId7"/>
    <p:sldLayoutId id="2147483693" r:id="rId8"/>
    <p:sldLayoutId id="2147483694" r:id="rId9"/>
    <p:sldLayoutId id="2147483696" r:id="rId10"/>
    <p:sldLayoutId id="2147483697" r:id="rId11"/>
    <p:sldLayoutId id="2147483698" r:id="rId12"/>
    <p:sldLayoutId id="2147483662" r:id="rId13"/>
    <p:sldLayoutId id="2147483676" r:id="rId14"/>
    <p:sldLayoutId id="2147483686" r:id="rId15"/>
    <p:sldLayoutId id="2147483687" r:id="rId16"/>
    <p:sldLayoutId id="2147483674" r:id="rId17"/>
    <p:sldLayoutId id="2147483675" r:id="rId18"/>
    <p:sldLayoutId id="2147483665" r:id="rId19"/>
    <p:sldLayoutId id="2147483688" r:id="rId20"/>
    <p:sldLayoutId id="2147483689" r:id="rId21"/>
    <p:sldLayoutId id="2147483670" r:id="rId22"/>
    <p:sldLayoutId id="2147483699" r:id="rId23"/>
    <p:sldLayoutId id="2147483701" r:id="rId24"/>
  </p:sldLayoutIdLst>
  <p:timing>
    <p:tnLst>
      <p:par>
        <p:cTn id="1" dur="indefinite" restart="never" nodeType="tmRoot"/>
      </p:par>
    </p:tnLst>
  </p:timing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400" b="1" i="0" kern="1200" baseline="0">
          <a:solidFill>
            <a:srgbClr val="002E4F"/>
          </a:solidFill>
          <a:latin typeface="Roboto" charset="0"/>
          <a:ea typeface="Roboto" charset="0"/>
          <a:cs typeface="Roboto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Tx/>
        <a:buNone/>
        <a:defRPr sz="24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1pPr>
      <a:lvl2pPr marL="360000" indent="-180000" algn="l" defTabSz="914377" rtl="0" eaLnBrk="1" latinLnBrk="0" hangingPunct="1">
        <a:lnSpc>
          <a:spcPct val="90000"/>
        </a:lnSpc>
        <a:spcBef>
          <a:spcPts val="500"/>
        </a:spcBef>
        <a:buClr>
          <a:srgbClr val="1C2D51"/>
        </a:buClr>
        <a:buSzPct val="50000"/>
        <a:buFont typeface="LucidaGrande" charset="0"/>
        <a:buChar char="▶︎"/>
        <a:defRPr sz="24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2pPr>
      <a:lvl3pPr marL="540000" indent="-180000" algn="l" defTabSz="914377" rtl="0" eaLnBrk="1" latinLnBrk="0" hangingPunct="1">
        <a:lnSpc>
          <a:spcPct val="90000"/>
        </a:lnSpc>
        <a:spcBef>
          <a:spcPts val="500"/>
        </a:spcBef>
        <a:buClr>
          <a:srgbClr val="1C2D51"/>
        </a:buClr>
        <a:buSzPct val="55000"/>
        <a:buFont typeface="LucidaGrande" charset="0"/>
        <a:buChar char="▶︎"/>
        <a:defRPr sz="20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3pPr>
      <a:lvl4pPr marL="720000" indent="-180000" algn="l" defTabSz="914377" rtl="0" eaLnBrk="1" latinLnBrk="0" hangingPunct="1">
        <a:lnSpc>
          <a:spcPct val="90000"/>
        </a:lnSpc>
        <a:spcBef>
          <a:spcPts val="500"/>
        </a:spcBef>
        <a:buClr>
          <a:srgbClr val="1C2D51"/>
        </a:buClr>
        <a:buSzPct val="50000"/>
        <a:buFont typeface="LucidaGrande" charset="0"/>
        <a:buChar char="▶︎"/>
        <a:defRPr sz="20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4pPr>
      <a:lvl5pPr marL="900000" indent="-180000" algn="l" defTabSz="914377" rtl="0" eaLnBrk="1" latinLnBrk="0" hangingPunct="1">
        <a:lnSpc>
          <a:spcPct val="90000"/>
        </a:lnSpc>
        <a:spcBef>
          <a:spcPts val="500"/>
        </a:spcBef>
        <a:buClr>
          <a:srgbClr val="1C2D51"/>
        </a:buClr>
        <a:buSzPct val="50000"/>
        <a:buFont typeface="LucidaGrande" charset="0"/>
        <a:buChar char="▶︎"/>
        <a:defRPr sz="18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reiner-lemoine-institut.de/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creativecommons.org/licenses/by/3.0/de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s.coin-or.org/Cbc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Relationship Id="rId5" Type="http://schemas.openxmlformats.org/officeDocument/2006/relationships/hyperlink" Target="http://ampl.com/dl/open/cbc/cbc-win32.zip" TargetMode="External"/><Relationship Id="rId4" Type="http://schemas.openxmlformats.org/officeDocument/2006/relationships/hyperlink" Target="http://ampl.com/dl/open/cbc/cbc-win64.zip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martie2076/oemof_worksho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3.0/de/" TargetMode="External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/4.0/" TargetMode="External"/><Relationship Id="rId5" Type="http://schemas.openxmlformats.org/officeDocument/2006/relationships/hyperlink" Target="http://reiner-lemoine-institut.de/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conda.io/en/latest/miniconda.html" TargetMode="Externa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jetbrains.com/pycharm/download/" TargetMode="Externa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41461" y="4286864"/>
            <a:ext cx="3911221" cy="1257309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3200" i="1" noProof="0" dirty="0" smtClean="0"/>
              <a:t>Martha Hoffmann</a:t>
            </a:r>
          </a:p>
          <a:p>
            <a:pPr>
              <a:lnSpc>
                <a:spcPct val="120000"/>
              </a:lnSpc>
            </a:pPr>
            <a:r>
              <a:rPr lang="en-US" sz="3200" i="1" dirty="0" smtClean="0"/>
              <a:t>Session 1</a:t>
            </a:r>
          </a:p>
          <a:p>
            <a:pPr>
              <a:lnSpc>
                <a:spcPct val="120000"/>
              </a:lnSpc>
            </a:pPr>
            <a:r>
              <a:rPr lang="en-US" sz="3200" i="1" noProof="0" dirty="0" smtClean="0"/>
              <a:t>RLI, 16.09.2019</a:t>
            </a:r>
            <a:endParaRPr lang="en-US" sz="3200" i="1" noProof="0" dirty="0"/>
          </a:p>
        </p:txBody>
      </p:sp>
      <p:sp>
        <p:nvSpPr>
          <p:cNvPr id="5" name="Rechteck 4"/>
          <p:cNvSpPr/>
          <p:nvPr/>
        </p:nvSpPr>
        <p:spPr>
          <a:xfrm rot="18900000">
            <a:off x="4749062" y="-723804"/>
            <a:ext cx="2307575" cy="3826818"/>
          </a:xfrm>
          <a:custGeom>
            <a:avLst/>
            <a:gdLst>
              <a:gd name="connsiteX0" fmla="*/ 0 w 2307575"/>
              <a:gd name="connsiteY0" fmla="*/ 0 h 4198297"/>
              <a:gd name="connsiteX1" fmla="*/ 2307575 w 2307575"/>
              <a:gd name="connsiteY1" fmla="*/ 0 h 4198297"/>
              <a:gd name="connsiteX2" fmla="*/ 2307575 w 2307575"/>
              <a:gd name="connsiteY2" fmla="*/ 4198297 h 4198297"/>
              <a:gd name="connsiteX3" fmla="*/ 0 w 2307575"/>
              <a:gd name="connsiteY3" fmla="*/ 4198297 h 4198297"/>
              <a:gd name="connsiteX4" fmla="*/ 0 w 2307575"/>
              <a:gd name="connsiteY4" fmla="*/ 0 h 4198297"/>
              <a:gd name="connsiteX0" fmla="*/ 0 w 2307575"/>
              <a:gd name="connsiteY0" fmla="*/ 13141 h 4211438"/>
              <a:gd name="connsiteX1" fmla="*/ 1068146 w 2307575"/>
              <a:gd name="connsiteY1" fmla="*/ 0 h 4211438"/>
              <a:gd name="connsiteX2" fmla="*/ 2307575 w 2307575"/>
              <a:gd name="connsiteY2" fmla="*/ 13141 h 4211438"/>
              <a:gd name="connsiteX3" fmla="*/ 2307575 w 2307575"/>
              <a:gd name="connsiteY3" fmla="*/ 4211438 h 4211438"/>
              <a:gd name="connsiteX4" fmla="*/ 0 w 2307575"/>
              <a:gd name="connsiteY4" fmla="*/ 4211438 h 4211438"/>
              <a:gd name="connsiteX5" fmla="*/ 0 w 2307575"/>
              <a:gd name="connsiteY5" fmla="*/ 13141 h 4211438"/>
              <a:gd name="connsiteX0" fmla="*/ 0 w 2307575"/>
              <a:gd name="connsiteY0" fmla="*/ 13141 h 4211438"/>
              <a:gd name="connsiteX1" fmla="*/ 1068146 w 2307575"/>
              <a:gd name="connsiteY1" fmla="*/ 0 h 4211438"/>
              <a:gd name="connsiteX2" fmla="*/ 2307575 w 2307575"/>
              <a:gd name="connsiteY2" fmla="*/ 13141 h 4211438"/>
              <a:gd name="connsiteX3" fmla="*/ 2305769 w 2307575"/>
              <a:gd name="connsiteY3" fmla="*/ 1205888 h 4211438"/>
              <a:gd name="connsiteX4" fmla="*/ 2307575 w 2307575"/>
              <a:gd name="connsiteY4" fmla="*/ 4211438 h 4211438"/>
              <a:gd name="connsiteX5" fmla="*/ 0 w 2307575"/>
              <a:gd name="connsiteY5" fmla="*/ 4211438 h 4211438"/>
              <a:gd name="connsiteX6" fmla="*/ 0 w 2307575"/>
              <a:gd name="connsiteY6" fmla="*/ 13141 h 4211438"/>
              <a:gd name="connsiteX0" fmla="*/ 0 w 2307575"/>
              <a:gd name="connsiteY0" fmla="*/ 13141 h 4211438"/>
              <a:gd name="connsiteX1" fmla="*/ 1068146 w 2307575"/>
              <a:gd name="connsiteY1" fmla="*/ 0 h 4211438"/>
              <a:gd name="connsiteX2" fmla="*/ 2305769 w 2307575"/>
              <a:gd name="connsiteY2" fmla="*/ 1205888 h 4211438"/>
              <a:gd name="connsiteX3" fmla="*/ 2307575 w 2307575"/>
              <a:gd name="connsiteY3" fmla="*/ 4211438 h 4211438"/>
              <a:gd name="connsiteX4" fmla="*/ 0 w 2307575"/>
              <a:gd name="connsiteY4" fmla="*/ 4211438 h 4211438"/>
              <a:gd name="connsiteX5" fmla="*/ 0 w 2307575"/>
              <a:gd name="connsiteY5" fmla="*/ 13141 h 4211438"/>
              <a:gd name="connsiteX0" fmla="*/ 0 w 2307575"/>
              <a:gd name="connsiteY0" fmla="*/ 13141 h 4211438"/>
              <a:gd name="connsiteX1" fmla="*/ 1068146 w 2307575"/>
              <a:gd name="connsiteY1" fmla="*/ 0 h 4211438"/>
              <a:gd name="connsiteX2" fmla="*/ 2305769 w 2307575"/>
              <a:gd name="connsiteY2" fmla="*/ 1253489 h 4211438"/>
              <a:gd name="connsiteX3" fmla="*/ 2307575 w 2307575"/>
              <a:gd name="connsiteY3" fmla="*/ 4211438 h 4211438"/>
              <a:gd name="connsiteX4" fmla="*/ 0 w 2307575"/>
              <a:gd name="connsiteY4" fmla="*/ 4211438 h 4211438"/>
              <a:gd name="connsiteX5" fmla="*/ 0 w 2307575"/>
              <a:gd name="connsiteY5" fmla="*/ 13141 h 4211438"/>
              <a:gd name="connsiteX0" fmla="*/ 0 w 2307575"/>
              <a:gd name="connsiteY0" fmla="*/ 0 h 4198297"/>
              <a:gd name="connsiteX1" fmla="*/ 1091947 w 2307575"/>
              <a:gd name="connsiteY1" fmla="*/ 18592 h 4198297"/>
              <a:gd name="connsiteX2" fmla="*/ 2305769 w 2307575"/>
              <a:gd name="connsiteY2" fmla="*/ 1240348 h 4198297"/>
              <a:gd name="connsiteX3" fmla="*/ 2307575 w 2307575"/>
              <a:gd name="connsiteY3" fmla="*/ 4198297 h 4198297"/>
              <a:gd name="connsiteX4" fmla="*/ 0 w 2307575"/>
              <a:gd name="connsiteY4" fmla="*/ 4198297 h 4198297"/>
              <a:gd name="connsiteX5" fmla="*/ 0 w 2307575"/>
              <a:gd name="connsiteY5" fmla="*/ 0 h 4198297"/>
              <a:gd name="connsiteX0" fmla="*/ 0 w 2307575"/>
              <a:gd name="connsiteY0" fmla="*/ 0 h 4198297"/>
              <a:gd name="connsiteX1" fmla="*/ 1091947 w 2307575"/>
              <a:gd name="connsiteY1" fmla="*/ 18592 h 4198297"/>
              <a:gd name="connsiteX2" fmla="*/ 2305769 w 2307575"/>
              <a:gd name="connsiteY2" fmla="*/ 1240348 h 4198297"/>
              <a:gd name="connsiteX3" fmla="*/ 2307575 w 2307575"/>
              <a:gd name="connsiteY3" fmla="*/ 4198297 h 4198297"/>
              <a:gd name="connsiteX4" fmla="*/ 0 w 2307575"/>
              <a:gd name="connsiteY4" fmla="*/ 4198297 h 4198297"/>
              <a:gd name="connsiteX5" fmla="*/ 0 w 2307575"/>
              <a:gd name="connsiteY5" fmla="*/ 0 h 4198297"/>
              <a:gd name="connsiteX0" fmla="*/ 0 w 2307575"/>
              <a:gd name="connsiteY0" fmla="*/ 0 h 4198297"/>
              <a:gd name="connsiteX1" fmla="*/ 1091947 w 2307575"/>
              <a:gd name="connsiteY1" fmla="*/ 18592 h 4198297"/>
              <a:gd name="connsiteX2" fmla="*/ 2305769 w 2307575"/>
              <a:gd name="connsiteY2" fmla="*/ 1240348 h 4198297"/>
              <a:gd name="connsiteX3" fmla="*/ 2307575 w 2307575"/>
              <a:gd name="connsiteY3" fmla="*/ 4198297 h 4198297"/>
              <a:gd name="connsiteX4" fmla="*/ 0 w 2307575"/>
              <a:gd name="connsiteY4" fmla="*/ 4198297 h 4198297"/>
              <a:gd name="connsiteX5" fmla="*/ 0 w 2307575"/>
              <a:gd name="connsiteY5" fmla="*/ 0 h 4198297"/>
              <a:gd name="connsiteX0" fmla="*/ 0 w 2307575"/>
              <a:gd name="connsiteY0" fmla="*/ 0 h 4198297"/>
              <a:gd name="connsiteX1" fmla="*/ 1091947 w 2307575"/>
              <a:gd name="connsiteY1" fmla="*/ 18592 h 4198297"/>
              <a:gd name="connsiteX2" fmla="*/ 2305769 w 2307575"/>
              <a:gd name="connsiteY2" fmla="*/ 1240348 h 4198297"/>
              <a:gd name="connsiteX3" fmla="*/ 2307575 w 2307575"/>
              <a:gd name="connsiteY3" fmla="*/ 4198297 h 4198297"/>
              <a:gd name="connsiteX4" fmla="*/ 0 w 2307575"/>
              <a:gd name="connsiteY4" fmla="*/ 4198297 h 4198297"/>
              <a:gd name="connsiteX5" fmla="*/ 0 w 2307575"/>
              <a:gd name="connsiteY5" fmla="*/ 0 h 4198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7575" h="4198297">
                <a:moveTo>
                  <a:pt x="0" y="0"/>
                </a:moveTo>
                <a:lnTo>
                  <a:pt x="1091947" y="18592"/>
                </a:lnTo>
                <a:cubicBezTo>
                  <a:pt x="1080045" y="25203"/>
                  <a:pt x="1901162" y="833096"/>
                  <a:pt x="2305769" y="1240348"/>
                </a:cubicBezTo>
                <a:lnTo>
                  <a:pt x="2307575" y="4198297"/>
                </a:lnTo>
                <a:lnTo>
                  <a:pt x="0" y="4198297"/>
                </a:lnTo>
                <a:lnTo>
                  <a:pt x="0" y="0"/>
                </a:lnTo>
                <a:close/>
              </a:path>
            </a:pathLst>
          </a:custGeom>
          <a:solidFill>
            <a:srgbClr val="1C2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grpSp>
        <p:nvGrpSpPr>
          <p:cNvPr id="20" name="Gruppierung 19"/>
          <p:cNvGrpSpPr/>
          <p:nvPr/>
        </p:nvGrpSpPr>
        <p:grpSpPr>
          <a:xfrm>
            <a:off x="4151860" y="2260400"/>
            <a:ext cx="5522980" cy="6726780"/>
            <a:chOff x="4281069" y="2386896"/>
            <a:chExt cx="5522980" cy="6726780"/>
          </a:xfrm>
          <a:blipFill dpi="0" rotWithShape="1">
            <a:blip r:embed="rId3"/>
            <a:srcRect/>
            <a:stretch>
              <a:fillRect l="6000" t="48000" r="-4000" b="11000"/>
            </a:stretch>
          </a:blipFill>
        </p:grpSpPr>
        <p:sp>
          <p:nvSpPr>
            <p:cNvPr id="7" name="Rechteck 6"/>
            <p:cNvSpPr>
              <a:spLocks noChangeAspect="1"/>
            </p:cNvSpPr>
            <p:nvPr userDrawn="1"/>
          </p:nvSpPr>
          <p:spPr>
            <a:xfrm rot="18900000">
              <a:off x="7492471" y="2386896"/>
              <a:ext cx="2311578" cy="3380491"/>
            </a:xfrm>
            <a:custGeom>
              <a:avLst/>
              <a:gdLst>
                <a:gd name="connsiteX0" fmla="*/ 0 w 2307575"/>
                <a:gd name="connsiteY0" fmla="*/ 0 h 3519045"/>
                <a:gd name="connsiteX1" fmla="*/ 2307575 w 2307575"/>
                <a:gd name="connsiteY1" fmla="*/ 0 h 3519045"/>
                <a:gd name="connsiteX2" fmla="*/ 2307575 w 2307575"/>
                <a:gd name="connsiteY2" fmla="*/ 3519045 h 3519045"/>
                <a:gd name="connsiteX3" fmla="*/ 0 w 2307575"/>
                <a:gd name="connsiteY3" fmla="*/ 3519045 h 3519045"/>
                <a:gd name="connsiteX4" fmla="*/ 0 w 2307575"/>
                <a:gd name="connsiteY4" fmla="*/ 0 h 3519045"/>
                <a:gd name="connsiteX0" fmla="*/ 0 w 2307575"/>
                <a:gd name="connsiteY0" fmla="*/ 0 h 3519045"/>
                <a:gd name="connsiteX1" fmla="*/ 2307575 w 2307575"/>
                <a:gd name="connsiteY1" fmla="*/ 0 h 3519045"/>
                <a:gd name="connsiteX2" fmla="*/ 2261983 w 2307575"/>
                <a:gd name="connsiteY2" fmla="*/ 1053025 h 3519045"/>
                <a:gd name="connsiteX3" fmla="*/ 2307575 w 2307575"/>
                <a:gd name="connsiteY3" fmla="*/ 3519045 h 3519045"/>
                <a:gd name="connsiteX4" fmla="*/ 0 w 2307575"/>
                <a:gd name="connsiteY4" fmla="*/ 3519045 h 3519045"/>
                <a:gd name="connsiteX5" fmla="*/ 0 w 2307575"/>
                <a:gd name="connsiteY5" fmla="*/ 0 h 3519045"/>
                <a:gd name="connsiteX0" fmla="*/ 0 w 2307575"/>
                <a:gd name="connsiteY0" fmla="*/ 0 h 3519045"/>
                <a:gd name="connsiteX1" fmla="*/ 2307575 w 2307575"/>
                <a:gd name="connsiteY1" fmla="*/ 0 h 3519045"/>
                <a:gd name="connsiteX2" fmla="*/ 2288554 w 2307575"/>
                <a:gd name="connsiteY2" fmla="*/ 1053025 h 3519045"/>
                <a:gd name="connsiteX3" fmla="*/ 2307575 w 2307575"/>
                <a:gd name="connsiteY3" fmla="*/ 3519045 h 3519045"/>
                <a:gd name="connsiteX4" fmla="*/ 0 w 2307575"/>
                <a:gd name="connsiteY4" fmla="*/ 3519045 h 3519045"/>
                <a:gd name="connsiteX5" fmla="*/ 0 w 2307575"/>
                <a:gd name="connsiteY5" fmla="*/ 0 h 3519045"/>
                <a:gd name="connsiteX0" fmla="*/ 0 w 2310698"/>
                <a:gd name="connsiteY0" fmla="*/ 0 h 3519045"/>
                <a:gd name="connsiteX1" fmla="*/ 2307575 w 2310698"/>
                <a:gd name="connsiteY1" fmla="*/ 0 h 3519045"/>
                <a:gd name="connsiteX2" fmla="*/ 2310698 w 2310698"/>
                <a:gd name="connsiteY2" fmla="*/ 1066311 h 3519045"/>
                <a:gd name="connsiteX3" fmla="*/ 2307575 w 2310698"/>
                <a:gd name="connsiteY3" fmla="*/ 3519045 h 3519045"/>
                <a:gd name="connsiteX4" fmla="*/ 0 w 2310698"/>
                <a:gd name="connsiteY4" fmla="*/ 3519045 h 3519045"/>
                <a:gd name="connsiteX5" fmla="*/ 0 w 2310698"/>
                <a:gd name="connsiteY5" fmla="*/ 0 h 3519045"/>
                <a:gd name="connsiteX0" fmla="*/ 0 w 2310697"/>
                <a:gd name="connsiteY0" fmla="*/ 0 h 3519045"/>
                <a:gd name="connsiteX1" fmla="*/ 2307575 w 2310697"/>
                <a:gd name="connsiteY1" fmla="*/ 0 h 3519045"/>
                <a:gd name="connsiteX2" fmla="*/ 2310697 w 2310697"/>
                <a:gd name="connsiteY2" fmla="*/ 1075168 h 3519045"/>
                <a:gd name="connsiteX3" fmla="*/ 2307575 w 2310697"/>
                <a:gd name="connsiteY3" fmla="*/ 3519045 h 3519045"/>
                <a:gd name="connsiteX4" fmla="*/ 0 w 2310697"/>
                <a:gd name="connsiteY4" fmla="*/ 3519045 h 3519045"/>
                <a:gd name="connsiteX5" fmla="*/ 0 w 2310697"/>
                <a:gd name="connsiteY5" fmla="*/ 0 h 3519045"/>
                <a:gd name="connsiteX0" fmla="*/ 0 w 2307670"/>
                <a:gd name="connsiteY0" fmla="*/ 0 h 3519045"/>
                <a:gd name="connsiteX1" fmla="*/ 2307575 w 2307670"/>
                <a:gd name="connsiteY1" fmla="*/ 0 h 3519045"/>
                <a:gd name="connsiteX2" fmla="*/ 2301839 w 2307670"/>
                <a:gd name="connsiteY2" fmla="*/ 1075168 h 3519045"/>
                <a:gd name="connsiteX3" fmla="*/ 2307575 w 2307670"/>
                <a:gd name="connsiteY3" fmla="*/ 3519045 h 3519045"/>
                <a:gd name="connsiteX4" fmla="*/ 0 w 2307670"/>
                <a:gd name="connsiteY4" fmla="*/ 3519045 h 3519045"/>
                <a:gd name="connsiteX5" fmla="*/ 0 w 2307670"/>
                <a:gd name="connsiteY5" fmla="*/ 0 h 3519045"/>
                <a:gd name="connsiteX0" fmla="*/ 0 w 2307670"/>
                <a:gd name="connsiteY0" fmla="*/ 0 h 3530169"/>
                <a:gd name="connsiteX1" fmla="*/ 2307575 w 2307670"/>
                <a:gd name="connsiteY1" fmla="*/ 0 h 3530169"/>
                <a:gd name="connsiteX2" fmla="*/ 2301839 w 2307670"/>
                <a:gd name="connsiteY2" fmla="*/ 1075168 h 3530169"/>
                <a:gd name="connsiteX3" fmla="*/ 0 w 2307670"/>
                <a:gd name="connsiteY3" fmla="*/ 3519045 h 3530169"/>
                <a:gd name="connsiteX4" fmla="*/ 0 w 2307670"/>
                <a:gd name="connsiteY4" fmla="*/ 0 h 3530169"/>
                <a:gd name="connsiteX0" fmla="*/ 3907 w 2311577"/>
                <a:gd name="connsiteY0" fmla="*/ 0 h 3530169"/>
                <a:gd name="connsiteX1" fmla="*/ 2311482 w 2311577"/>
                <a:gd name="connsiteY1" fmla="*/ 0 h 3530169"/>
                <a:gd name="connsiteX2" fmla="*/ 2305746 w 2311577"/>
                <a:gd name="connsiteY2" fmla="*/ 1075168 h 3530169"/>
                <a:gd name="connsiteX3" fmla="*/ 3907 w 2311577"/>
                <a:gd name="connsiteY3" fmla="*/ 3519045 h 3530169"/>
                <a:gd name="connsiteX4" fmla="*/ 0 w 2311577"/>
                <a:gd name="connsiteY4" fmla="*/ 3380494 h 3530169"/>
                <a:gd name="connsiteX5" fmla="*/ 3907 w 2311577"/>
                <a:gd name="connsiteY5" fmla="*/ 0 h 3530169"/>
                <a:gd name="connsiteX0" fmla="*/ 3907 w 2311577"/>
                <a:gd name="connsiteY0" fmla="*/ 0 h 3392244"/>
                <a:gd name="connsiteX1" fmla="*/ 2311482 w 2311577"/>
                <a:gd name="connsiteY1" fmla="*/ 0 h 3392244"/>
                <a:gd name="connsiteX2" fmla="*/ 2305746 w 2311577"/>
                <a:gd name="connsiteY2" fmla="*/ 1075168 h 3392244"/>
                <a:gd name="connsiteX3" fmla="*/ 0 w 2311577"/>
                <a:gd name="connsiteY3" fmla="*/ 3380494 h 3392244"/>
                <a:gd name="connsiteX4" fmla="*/ 3907 w 2311577"/>
                <a:gd name="connsiteY4" fmla="*/ 0 h 3392244"/>
                <a:gd name="connsiteX0" fmla="*/ 3907 w 2311577"/>
                <a:gd name="connsiteY0" fmla="*/ 0 h 3380494"/>
                <a:gd name="connsiteX1" fmla="*/ 2311482 w 2311577"/>
                <a:gd name="connsiteY1" fmla="*/ 0 h 3380494"/>
                <a:gd name="connsiteX2" fmla="*/ 2305746 w 2311577"/>
                <a:gd name="connsiteY2" fmla="*/ 1075168 h 3380494"/>
                <a:gd name="connsiteX3" fmla="*/ 0 w 2311577"/>
                <a:gd name="connsiteY3" fmla="*/ 3380494 h 3380494"/>
                <a:gd name="connsiteX4" fmla="*/ 3907 w 2311577"/>
                <a:gd name="connsiteY4" fmla="*/ 0 h 3380494"/>
                <a:gd name="connsiteX0" fmla="*/ 3907 w 2311577"/>
                <a:gd name="connsiteY0" fmla="*/ 0 h 3380494"/>
                <a:gd name="connsiteX1" fmla="*/ 2311482 w 2311577"/>
                <a:gd name="connsiteY1" fmla="*/ 0 h 3380494"/>
                <a:gd name="connsiteX2" fmla="*/ 2305746 w 2311577"/>
                <a:gd name="connsiteY2" fmla="*/ 1075168 h 3380494"/>
                <a:gd name="connsiteX3" fmla="*/ 0 w 2311577"/>
                <a:gd name="connsiteY3" fmla="*/ 3380494 h 3380494"/>
                <a:gd name="connsiteX4" fmla="*/ 3907 w 2311577"/>
                <a:gd name="connsiteY4" fmla="*/ 0 h 3380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11577" h="3380494">
                  <a:moveTo>
                    <a:pt x="3907" y="0"/>
                  </a:moveTo>
                  <a:lnTo>
                    <a:pt x="2311482" y="0"/>
                  </a:lnTo>
                  <a:cubicBezTo>
                    <a:pt x="2312523" y="358389"/>
                    <a:pt x="2304705" y="716779"/>
                    <a:pt x="2305746" y="1075168"/>
                  </a:cubicBezTo>
                  <a:cubicBezTo>
                    <a:pt x="2295104" y="1079243"/>
                    <a:pt x="-1228" y="3380083"/>
                    <a:pt x="0" y="3380494"/>
                  </a:cubicBezTo>
                  <a:cubicBezTo>
                    <a:pt x="1302" y="2253663"/>
                    <a:pt x="2605" y="1126831"/>
                    <a:pt x="390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 sz="1800"/>
            </a:p>
          </p:txBody>
        </p:sp>
        <p:sp>
          <p:nvSpPr>
            <p:cNvPr id="8" name="Rechteck 7"/>
            <p:cNvSpPr>
              <a:spLocks/>
            </p:cNvSpPr>
            <p:nvPr userDrawn="1"/>
          </p:nvSpPr>
          <p:spPr>
            <a:xfrm rot="18900000">
              <a:off x="4281069" y="4421786"/>
              <a:ext cx="4381005" cy="4691890"/>
            </a:xfrm>
            <a:custGeom>
              <a:avLst/>
              <a:gdLst>
                <a:gd name="connsiteX0" fmla="*/ 0 w 4758585"/>
                <a:gd name="connsiteY0" fmla="*/ 0 h 4198297"/>
                <a:gd name="connsiteX1" fmla="*/ 4758585 w 4758585"/>
                <a:gd name="connsiteY1" fmla="*/ 0 h 4198297"/>
                <a:gd name="connsiteX2" fmla="*/ 4758585 w 4758585"/>
                <a:gd name="connsiteY2" fmla="*/ 4198297 h 4198297"/>
                <a:gd name="connsiteX3" fmla="*/ 0 w 4758585"/>
                <a:gd name="connsiteY3" fmla="*/ 4198297 h 4198297"/>
                <a:gd name="connsiteX4" fmla="*/ 0 w 4758585"/>
                <a:gd name="connsiteY4" fmla="*/ 0 h 4198297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585 w 4758585"/>
                <a:gd name="connsiteY3" fmla="*/ 4230259 h 4230259"/>
                <a:gd name="connsiteX4" fmla="*/ 0 w 4758585"/>
                <a:gd name="connsiteY4" fmla="*/ 4230259 h 4230259"/>
                <a:gd name="connsiteX5" fmla="*/ 0 w 4758585"/>
                <a:gd name="connsiteY5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41987 w 4758585"/>
                <a:gd name="connsiteY3" fmla="*/ 3491523 h 4230259"/>
                <a:gd name="connsiteX4" fmla="*/ 4758585 w 4758585"/>
                <a:gd name="connsiteY4" fmla="*/ 4230259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67269"/>
                <a:gd name="connsiteY0" fmla="*/ 31962 h 4230259"/>
                <a:gd name="connsiteX1" fmla="*/ 377581 w 4767269"/>
                <a:gd name="connsiteY1" fmla="*/ 0 h 4230259"/>
                <a:gd name="connsiteX2" fmla="*/ 4758585 w 4767269"/>
                <a:gd name="connsiteY2" fmla="*/ 31962 h 4230259"/>
                <a:gd name="connsiteX3" fmla="*/ 4766234 w 4767269"/>
                <a:gd name="connsiteY3" fmla="*/ 3499605 h 4230259"/>
                <a:gd name="connsiteX4" fmla="*/ 4758585 w 4767269"/>
                <a:gd name="connsiteY4" fmla="*/ 4230259 h 4230259"/>
                <a:gd name="connsiteX5" fmla="*/ 0 w 4767269"/>
                <a:gd name="connsiteY5" fmla="*/ 4230259 h 4230259"/>
                <a:gd name="connsiteX6" fmla="*/ 0 w 4767269"/>
                <a:gd name="connsiteY6" fmla="*/ 31962 h 4230259"/>
                <a:gd name="connsiteX0" fmla="*/ 0 w 4759800"/>
                <a:gd name="connsiteY0" fmla="*/ 31962 h 4230259"/>
                <a:gd name="connsiteX1" fmla="*/ 377581 w 4759800"/>
                <a:gd name="connsiteY1" fmla="*/ 0 h 4230259"/>
                <a:gd name="connsiteX2" fmla="*/ 4758585 w 4759800"/>
                <a:gd name="connsiteY2" fmla="*/ 31962 h 4230259"/>
                <a:gd name="connsiteX3" fmla="*/ 4758152 w 4759800"/>
                <a:gd name="connsiteY3" fmla="*/ 3491523 h 4230259"/>
                <a:gd name="connsiteX4" fmla="*/ 4758585 w 4759800"/>
                <a:gd name="connsiteY4" fmla="*/ 4230259 h 4230259"/>
                <a:gd name="connsiteX5" fmla="*/ 0 w 4759800"/>
                <a:gd name="connsiteY5" fmla="*/ 4230259 h 4230259"/>
                <a:gd name="connsiteX6" fmla="*/ 0 w 4759800"/>
                <a:gd name="connsiteY6" fmla="*/ 31962 h 4230259"/>
                <a:gd name="connsiteX0" fmla="*/ 0 w 4759274"/>
                <a:gd name="connsiteY0" fmla="*/ 31962 h 4230259"/>
                <a:gd name="connsiteX1" fmla="*/ 377581 w 4759274"/>
                <a:gd name="connsiteY1" fmla="*/ 0 h 4230259"/>
                <a:gd name="connsiteX2" fmla="*/ 4758585 w 4759274"/>
                <a:gd name="connsiteY2" fmla="*/ 31962 h 4230259"/>
                <a:gd name="connsiteX3" fmla="*/ 4758152 w 4759274"/>
                <a:gd name="connsiteY3" fmla="*/ 3491523 h 4230259"/>
                <a:gd name="connsiteX4" fmla="*/ 4758585 w 4759274"/>
                <a:gd name="connsiteY4" fmla="*/ 4230259 h 4230259"/>
                <a:gd name="connsiteX5" fmla="*/ 0 w 4759274"/>
                <a:gd name="connsiteY5" fmla="*/ 4230259 h 4230259"/>
                <a:gd name="connsiteX6" fmla="*/ 0 w 4759274"/>
                <a:gd name="connsiteY6" fmla="*/ 31962 h 4230259"/>
                <a:gd name="connsiteX0" fmla="*/ 0 w 4764944"/>
                <a:gd name="connsiteY0" fmla="*/ 31962 h 4230259"/>
                <a:gd name="connsiteX1" fmla="*/ 377581 w 4764944"/>
                <a:gd name="connsiteY1" fmla="*/ 0 h 4230259"/>
                <a:gd name="connsiteX2" fmla="*/ 4758585 w 4764944"/>
                <a:gd name="connsiteY2" fmla="*/ 31962 h 4230259"/>
                <a:gd name="connsiteX3" fmla="*/ 4758152 w 4764944"/>
                <a:gd name="connsiteY3" fmla="*/ 3491523 h 4230259"/>
                <a:gd name="connsiteX4" fmla="*/ 4758585 w 4764944"/>
                <a:gd name="connsiteY4" fmla="*/ 4230259 h 4230259"/>
                <a:gd name="connsiteX5" fmla="*/ 0 w 4764944"/>
                <a:gd name="connsiteY5" fmla="*/ 4230259 h 4230259"/>
                <a:gd name="connsiteX6" fmla="*/ 0 w 4764944"/>
                <a:gd name="connsiteY6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152 w 4758585"/>
                <a:gd name="connsiteY3" fmla="*/ 3491523 h 4230259"/>
                <a:gd name="connsiteX4" fmla="*/ 4306377 w 4758585"/>
                <a:gd name="connsiteY4" fmla="*/ 4039856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152 w 4758585"/>
                <a:gd name="connsiteY3" fmla="*/ 3491523 h 4230259"/>
                <a:gd name="connsiteX4" fmla="*/ 4306377 w 4758585"/>
                <a:gd name="connsiteY4" fmla="*/ 4039856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152 w 4758585"/>
                <a:gd name="connsiteY3" fmla="*/ 3491523 h 4230259"/>
                <a:gd name="connsiteX4" fmla="*/ 4373813 w 4758585"/>
                <a:gd name="connsiteY4" fmla="*/ 4035889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152 w 4758585"/>
                <a:gd name="connsiteY3" fmla="*/ 3491523 h 4230259"/>
                <a:gd name="connsiteX4" fmla="*/ 4286545 w 4758585"/>
                <a:gd name="connsiteY4" fmla="*/ 3948621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58585"/>
                <a:gd name="connsiteY0" fmla="*/ 31962 h 3948621"/>
                <a:gd name="connsiteX1" fmla="*/ 377581 w 4758585"/>
                <a:gd name="connsiteY1" fmla="*/ 0 h 3948621"/>
                <a:gd name="connsiteX2" fmla="*/ 4758585 w 4758585"/>
                <a:gd name="connsiteY2" fmla="*/ 31962 h 3948621"/>
                <a:gd name="connsiteX3" fmla="*/ 4758152 w 4758585"/>
                <a:gd name="connsiteY3" fmla="*/ 3491523 h 3948621"/>
                <a:gd name="connsiteX4" fmla="*/ 4286545 w 4758585"/>
                <a:gd name="connsiteY4" fmla="*/ 3948621 h 3948621"/>
                <a:gd name="connsiteX5" fmla="*/ 0 w 4758585"/>
                <a:gd name="connsiteY5" fmla="*/ 31962 h 3948621"/>
                <a:gd name="connsiteX0" fmla="*/ 3908964 w 4381004"/>
                <a:gd name="connsiteY0" fmla="*/ 3948621 h 3948621"/>
                <a:gd name="connsiteX1" fmla="*/ 0 w 4381004"/>
                <a:gd name="connsiteY1" fmla="*/ 0 h 3948621"/>
                <a:gd name="connsiteX2" fmla="*/ 4381004 w 4381004"/>
                <a:gd name="connsiteY2" fmla="*/ 31962 h 3948621"/>
                <a:gd name="connsiteX3" fmla="*/ 4380571 w 4381004"/>
                <a:gd name="connsiteY3" fmla="*/ 3491523 h 3948621"/>
                <a:gd name="connsiteX4" fmla="*/ 3908964 w 4381004"/>
                <a:gd name="connsiteY4" fmla="*/ 3948621 h 3948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81004" h="3948621">
                  <a:moveTo>
                    <a:pt x="3908964" y="3948621"/>
                  </a:moveTo>
                  <a:lnTo>
                    <a:pt x="0" y="0"/>
                  </a:lnTo>
                  <a:lnTo>
                    <a:pt x="4381004" y="31962"/>
                  </a:lnTo>
                  <a:cubicBezTo>
                    <a:pt x="4375471" y="1185149"/>
                    <a:pt x="4378022" y="3494096"/>
                    <a:pt x="4380571" y="3491523"/>
                  </a:cubicBezTo>
                  <a:cubicBezTo>
                    <a:pt x="4394186" y="3508772"/>
                    <a:pt x="3903580" y="3943075"/>
                    <a:pt x="3908964" y="3948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/>
            </a:p>
          </p:txBody>
        </p:sp>
      </p:grpSp>
      <p:sp>
        <p:nvSpPr>
          <p:cNvPr id="9" name="Rechteck 8"/>
          <p:cNvSpPr/>
          <p:nvPr/>
        </p:nvSpPr>
        <p:spPr>
          <a:xfrm rot="18900000">
            <a:off x="8407770" y="957110"/>
            <a:ext cx="1472460" cy="1439859"/>
          </a:xfrm>
          <a:custGeom>
            <a:avLst/>
            <a:gdLst>
              <a:gd name="connsiteX0" fmla="*/ 0 w 4758585"/>
              <a:gd name="connsiteY0" fmla="*/ 0 h 4198297"/>
              <a:gd name="connsiteX1" fmla="*/ 4758585 w 4758585"/>
              <a:gd name="connsiteY1" fmla="*/ 0 h 4198297"/>
              <a:gd name="connsiteX2" fmla="*/ 4758585 w 4758585"/>
              <a:gd name="connsiteY2" fmla="*/ 4198297 h 4198297"/>
              <a:gd name="connsiteX3" fmla="*/ 0 w 4758585"/>
              <a:gd name="connsiteY3" fmla="*/ 4198297 h 4198297"/>
              <a:gd name="connsiteX4" fmla="*/ 0 w 4758585"/>
              <a:gd name="connsiteY4" fmla="*/ 0 h 4198297"/>
              <a:gd name="connsiteX0" fmla="*/ 0 w 4758585"/>
              <a:gd name="connsiteY0" fmla="*/ 11872 h 4210169"/>
              <a:gd name="connsiteX1" fmla="*/ 1465574 w 4758585"/>
              <a:gd name="connsiteY1" fmla="*/ 0 h 4210169"/>
              <a:gd name="connsiteX2" fmla="*/ 4758585 w 4758585"/>
              <a:gd name="connsiteY2" fmla="*/ 11872 h 4210169"/>
              <a:gd name="connsiteX3" fmla="*/ 4758585 w 4758585"/>
              <a:gd name="connsiteY3" fmla="*/ 4210169 h 4210169"/>
              <a:gd name="connsiteX4" fmla="*/ 0 w 4758585"/>
              <a:gd name="connsiteY4" fmla="*/ 4210169 h 4210169"/>
              <a:gd name="connsiteX5" fmla="*/ 0 w 4758585"/>
              <a:gd name="connsiteY5" fmla="*/ 11872 h 4210169"/>
              <a:gd name="connsiteX0" fmla="*/ 6886 w 4765471"/>
              <a:gd name="connsiteY0" fmla="*/ 11872 h 4210169"/>
              <a:gd name="connsiteX1" fmla="*/ 1472460 w 4765471"/>
              <a:gd name="connsiteY1" fmla="*/ 0 h 4210169"/>
              <a:gd name="connsiteX2" fmla="*/ 4765471 w 4765471"/>
              <a:gd name="connsiteY2" fmla="*/ 11872 h 4210169"/>
              <a:gd name="connsiteX3" fmla="*/ 4765471 w 4765471"/>
              <a:gd name="connsiteY3" fmla="*/ 4210169 h 4210169"/>
              <a:gd name="connsiteX4" fmla="*/ 6886 w 4765471"/>
              <a:gd name="connsiteY4" fmla="*/ 4210169 h 4210169"/>
              <a:gd name="connsiteX5" fmla="*/ 0 w 4765471"/>
              <a:gd name="connsiteY5" fmla="*/ 1439859 h 4210169"/>
              <a:gd name="connsiteX6" fmla="*/ 6886 w 4765471"/>
              <a:gd name="connsiteY6" fmla="*/ 11872 h 4210169"/>
              <a:gd name="connsiteX0" fmla="*/ 6886 w 4765471"/>
              <a:gd name="connsiteY0" fmla="*/ 11872 h 4210169"/>
              <a:gd name="connsiteX1" fmla="*/ 1472460 w 4765471"/>
              <a:gd name="connsiteY1" fmla="*/ 0 h 4210169"/>
              <a:gd name="connsiteX2" fmla="*/ 4765471 w 4765471"/>
              <a:gd name="connsiteY2" fmla="*/ 11872 h 4210169"/>
              <a:gd name="connsiteX3" fmla="*/ 4765471 w 4765471"/>
              <a:gd name="connsiteY3" fmla="*/ 4210169 h 4210169"/>
              <a:gd name="connsiteX4" fmla="*/ 0 w 4765471"/>
              <a:gd name="connsiteY4" fmla="*/ 1439859 h 4210169"/>
              <a:gd name="connsiteX5" fmla="*/ 6886 w 4765471"/>
              <a:gd name="connsiteY5" fmla="*/ 11872 h 4210169"/>
              <a:gd name="connsiteX0" fmla="*/ 6886 w 4765471"/>
              <a:gd name="connsiteY0" fmla="*/ 11872 h 1439859"/>
              <a:gd name="connsiteX1" fmla="*/ 1472460 w 4765471"/>
              <a:gd name="connsiteY1" fmla="*/ 0 h 1439859"/>
              <a:gd name="connsiteX2" fmla="*/ 4765471 w 4765471"/>
              <a:gd name="connsiteY2" fmla="*/ 11872 h 1439859"/>
              <a:gd name="connsiteX3" fmla="*/ 0 w 4765471"/>
              <a:gd name="connsiteY3" fmla="*/ 1439859 h 1439859"/>
              <a:gd name="connsiteX4" fmla="*/ 6886 w 4765471"/>
              <a:gd name="connsiteY4" fmla="*/ 11872 h 1439859"/>
              <a:gd name="connsiteX0" fmla="*/ 6886 w 1472460"/>
              <a:gd name="connsiteY0" fmla="*/ 11872 h 1439859"/>
              <a:gd name="connsiteX1" fmla="*/ 1472460 w 1472460"/>
              <a:gd name="connsiteY1" fmla="*/ 0 h 1439859"/>
              <a:gd name="connsiteX2" fmla="*/ 0 w 1472460"/>
              <a:gd name="connsiteY2" fmla="*/ 1439859 h 1439859"/>
              <a:gd name="connsiteX3" fmla="*/ 6886 w 1472460"/>
              <a:gd name="connsiteY3" fmla="*/ 11872 h 14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2460" h="1439859">
                <a:moveTo>
                  <a:pt x="6886" y="11872"/>
                </a:moveTo>
                <a:lnTo>
                  <a:pt x="1472460" y="0"/>
                </a:lnTo>
                <a:lnTo>
                  <a:pt x="0" y="1439859"/>
                </a:lnTo>
                <a:cubicBezTo>
                  <a:pt x="2295" y="963863"/>
                  <a:pt x="4591" y="487868"/>
                  <a:pt x="6886" y="1187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cxnSp>
        <p:nvCxnSpPr>
          <p:cNvPr id="11" name="Gerade Verbindung 10"/>
          <p:cNvCxnSpPr/>
          <p:nvPr/>
        </p:nvCxnSpPr>
        <p:spPr>
          <a:xfrm>
            <a:off x="0" y="2094213"/>
            <a:ext cx="3941379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https://mirrors.creativecommons.org/presskit/buttons/88x31/png/by.pn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460" y="6028315"/>
            <a:ext cx="1207833" cy="422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feld 11">
            <a:hlinkClick r:id="rId6"/>
          </p:cNvPr>
          <p:cNvSpPr txBox="1"/>
          <p:nvPr/>
        </p:nvSpPr>
        <p:spPr>
          <a:xfrm>
            <a:off x="593425" y="6522667"/>
            <a:ext cx="2283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noProof="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© Reiner Lemoine Institut</a:t>
            </a:r>
            <a:endParaRPr lang="de-DE" sz="1200" noProof="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4" name="Titel 3"/>
          <p:cNvSpPr txBox="1">
            <a:spLocks/>
          </p:cNvSpPr>
          <p:nvPr/>
        </p:nvSpPr>
        <p:spPr>
          <a:xfrm>
            <a:off x="797144" y="1219201"/>
            <a:ext cx="4354959" cy="2866022"/>
          </a:xfrm>
          <a:prstGeom prst="rect">
            <a:avLst/>
          </a:prstGeom>
        </p:spPr>
        <p:txBody>
          <a:bodyPr vert="horz" lIns="0" tIns="0" rIns="91440" bIns="45720" rtlCol="0" anchor="t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 baseline="0">
                <a:solidFill>
                  <a:srgbClr val="002E4F"/>
                </a:solidFill>
                <a:latin typeface="Roboto" charset="0"/>
                <a:ea typeface="Roboto" charset="0"/>
                <a:cs typeface="Roboto" charset="0"/>
              </a:defRPr>
            </a:lvl1pPr>
          </a:lstStyle>
          <a:p>
            <a:r>
              <a:rPr lang="en-US" b="0" dirty="0" err="1" smtClean="0"/>
              <a:t>Oemof</a:t>
            </a:r>
            <a:r>
              <a:rPr lang="en-US" b="0" dirty="0" smtClean="0"/>
              <a:t> </a:t>
            </a:r>
            <a:br>
              <a:rPr lang="en-US" b="0" dirty="0" smtClean="0"/>
            </a:br>
            <a:r>
              <a:rPr lang="en-US" b="0" dirty="0" smtClean="0"/>
              <a:t>Workshop Week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000" dirty="0" smtClean="0"/>
              <a:t>			</a:t>
            </a: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4800" dirty="0" smtClean="0"/>
              <a:t>Setup of </a:t>
            </a:r>
            <a:r>
              <a:rPr lang="en-US" sz="4800" dirty="0" err="1" smtClean="0"/>
              <a:t>oemof</a:t>
            </a:r>
            <a:endParaRPr lang="en-US" sz="2200" b="0" dirty="0"/>
          </a:p>
        </p:txBody>
      </p:sp>
    </p:spTree>
    <p:extLst>
      <p:ext uri="{BB962C8B-B14F-4D97-AF65-F5344CB8AC3E}">
        <p14:creationId xmlns:p14="http://schemas.microsoft.com/office/powerpoint/2010/main" val="54645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extplatzhalter 1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r>
              <a:rPr lang="de-DE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Recommended </a:t>
            </a:r>
            <a:r>
              <a:rPr lang="de-DE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solver</a:t>
            </a:r>
            <a:r>
              <a:rPr lang="de-DE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for</a:t>
            </a:r>
            <a:r>
              <a:rPr lang="de-DE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oemof</a:t>
            </a:r>
            <a:r>
              <a:rPr lang="de-DE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is</a:t>
            </a:r>
            <a:r>
              <a:rPr lang="de-DE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coin-or-cbc</a:t>
            </a:r>
            <a:r>
              <a:rPr lang="de-DE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*: </a:t>
            </a:r>
            <a:r>
              <a:rPr lang="de-DE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hlinkClick r:id="rId3"/>
              </a:rPr>
              <a:t>https</a:t>
            </a:r>
            <a:r>
              <a:rPr lang="de-DE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hlinkClick r:id="rId3"/>
              </a:rPr>
              <a:t>://</a:t>
            </a:r>
            <a:r>
              <a:rPr lang="de-DE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hlinkClick r:id="rId3"/>
              </a:rPr>
              <a:t>projects.coin-or.org/Cbc</a:t>
            </a:r>
            <a:endParaRPr lang="de-DE" dirty="0" smtClean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r>
              <a:rPr lang="de-DE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Download </a:t>
            </a:r>
            <a:r>
              <a:rPr lang="de-DE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cbc-solver</a:t>
            </a:r>
            <a:r>
              <a:rPr lang="de-DE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:</a:t>
            </a:r>
            <a:endParaRPr lang="de-DE" sz="2800" dirty="0" smtClean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lvl="1"/>
            <a:r>
              <a:rPr lang="de-DE" sz="2000" spc="-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64bit</a:t>
            </a:r>
            <a:r>
              <a:rPr lang="de-DE" sz="2000" spc="-1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: </a:t>
            </a:r>
            <a:r>
              <a:rPr lang="de-DE" sz="2000" spc="-1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hlinkClick r:id="rId4"/>
              </a:rPr>
              <a:t>http://</a:t>
            </a:r>
            <a:r>
              <a:rPr lang="de-DE" sz="2000" spc="-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hlinkClick r:id="rId4"/>
              </a:rPr>
              <a:t>ampl.com/dl/open/cbc/cbc-win64.zip</a:t>
            </a:r>
            <a:endParaRPr lang="de-DE" sz="2000" spc="-1" dirty="0" smtClean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lvl="1"/>
            <a:r>
              <a:rPr lang="en-IN" sz="2000" spc="-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32bit</a:t>
            </a:r>
            <a:r>
              <a:rPr lang="en-IN" sz="2000" spc="-1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: </a:t>
            </a:r>
            <a:r>
              <a:rPr lang="en-IN" sz="2000" spc="-1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hlinkClick r:id="rId5"/>
              </a:rPr>
              <a:t>http://</a:t>
            </a:r>
            <a:r>
              <a:rPr lang="en-IN" sz="2000" spc="-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hlinkClick r:id="rId5"/>
              </a:rPr>
              <a:t>ampl.com/dl/open/cbc/cbc-win32.zip</a:t>
            </a:r>
            <a:endParaRPr lang="en-IN" sz="2000" spc="-1" dirty="0" smtClean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r>
              <a:rPr lang="en-IN" spc="-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Unzip into chosen path</a:t>
            </a:r>
          </a:p>
          <a:p>
            <a:r>
              <a:rPr lang="en-IN" spc="-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Add solver path to system environment variables, as described on following slides</a:t>
            </a:r>
          </a:p>
          <a:p>
            <a:pPr marL="358775" lvl="1" indent="0">
              <a:buNone/>
            </a:pPr>
            <a:r>
              <a:rPr lang="en-IN" spc="-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Wingdings" panose="05000000000000000000" pitchFamily="2" charset="2"/>
              </a:rPr>
              <a:t> </a:t>
            </a:r>
            <a:r>
              <a:rPr lang="en-IN" spc="-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Local admin rights required</a:t>
            </a:r>
            <a:endParaRPr lang="en-IN" spc="-1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lvl="1"/>
            <a:endParaRPr lang="de-DE" dirty="0" smtClean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lvl="1"/>
            <a:endParaRPr lang="de-DE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358775" lvl="1" indent="0">
              <a:buNone/>
            </a:pPr>
            <a:r>
              <a:rPr lang="de-DE" dirty="0" smtClean="0">
                <a:solidFill>
                  <a:srgbClr val="1C2D5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*(alternatives: </a:t>
            </a:r>
            <a:r>
              <a:rPr lang="de-DE" spc="-1" dirty="0">
                <a:solidFill>
                  <a:srgbClr val="1C2D5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CPLEX, </a:t>
            </a:r>
            <a:r>
              <a:rPr lang="de-DE" spc="-1" dirty="0" err="1">
                <a:solidFill>
                  <a:srgbClr val="1C2D5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Gurobi</a:t>
            </a:r>
            <a:r>
              <a:rPr lang="de-DE" spc="-1" dirty="0">
                <a:solidFill>
                  <a:srgbClr val="1C2D5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, </a:t>
            </a:r>
            <a:r>
              <a:rPr lang="de-DE" spc="-1" dirty="0" smtClean="0">
                <a:solidFill>
                  <a:srgbClr val="1C2D5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GLPK)</a:t>
            </a:r>
            <a:endParaRPr lang="de-DE" dirty="0">
              <a:solidFill>
                <a:srgbClr val="1C2D5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Installation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cbc-solver</a:t>
            </a:r>
            <a:r>
              <a:rPr lang="de-DE" dirty="0" smtClean="0"/>
              <a:t> (Windows)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noProof="0" smtClean="0"/>
              <a:t>September 16,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922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extplatzhalter 1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IN" spc="-1" dirty="0" smtClean="0">
                <a:latin typeface="Roboto"/>
                <a:ea typeface="Roboto"/>
              </a:rPr>
              <a:t> </a:t>
            </a:r>
            <a:r>
              <a:rPr lang="en-IN" spc="-1" dirty="0">
                <a:latin typeface="Roboto"/>
                <a:ea typeface="Roboto"/>
              </a:rPr>
              <a:t>O</a:t>
            </a:r>
            <a:r>
              <a:rPr lang="en-IN" spc="-1" dirty="0" smtClean="0">
                <a:latin typeface="Roboto"/>
                <a:ea typeface="Roboto"/>
              </a:rPr>
              <a:t>pen </a:t>
            </a:r>
            <a:r>
              <a:rPr lang="en-IN" spc="-1" dirty="0">
                <a:latin typeface="Roboto"/>
                <a:ea typeface="Roboto"/>
              </a:rPr>
              <a:t>“System </a:t>
            </a:r>
            <a:r>
              <a:rPr lang="en-IN" spc="-1" dirty="0" smtClean="0">
                <a:latin typeface="Roboto"/>
                <a:ea typeface="Roboto"/>
              </a:rPr>
              <a:t>Properties</a:t>
            </a:r>
            <a:r>
              <a:rPr lang="en-IN" spc="-1" dirty="0">
                <a:latin typeface="Roboto"/>
                <a:ea typeface="Roboto"/>
              </a:rPr>
              <a:t>” </a:t>
            </a:r>
            <a:r>
              <a:rPr lang="en-IN" spc="-1" dirty="0" smtClean="0">
                <a:latin typeface="Roboto"/>
                <a:ea typeface="Roboto"/>
              </a:rPr>
              <a:t>--&gt; ”Advanced</a:t>
            </a:r>
            <a:r>
              <a:rPr lang="en-IN" spc="-1" dirty="0">
                <a:latin typeface="Roboto"/>
                <a:ea typeface="Roboto"/>
              </a:rPr>
              <a:t>”--&gt; “Environment Variables”</a:t>
            </a:r>
            <a:endParaRPr lang="en-IN" spc="-1" dirty="0">
              <a:latin typeface="Arial"/>
            </a:endParaRPr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W</a:t>
            </a:r>
            <a:r>
              <a:rPr lang="de-DE" dirty="0" smtClean="0"/>
              <a:t>indows: Add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 </a:t>
            </a:r>
            <a:r>
              <a:rPr lang="de-DE" dirty="0" err="1" smtClean="0"/>
              <a:t>environment</a:t>
            </a:r>
            <a:r>
              <a:rPr lang="de-DE" dirty="0" smtClean="0"/>
              <a:t> variables (I)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noProof="0" smtClean="0"/>
              <a:t>September 16, 2019</a:t>
            </a:r>
            <a:endParaRPr lang="en-US" noProof="0" dirty="0"/>
          </a:p>
        </p:txBody>
      </p:sp>
      <p:pic>
        <p:nvPicPr>
          <p:cNvPr id="7" name="Grafik 6"/>
          <p:cNvPicPr/>
          <p:nvPr/>
        </p:nvPicPr>
        <p:blipFill>
          <a:blip r:embed="rId2"/>
          <a:stretch/>
        </p:blipFill>
        <p:spPr>
          <a:xfrm>
            <a:off x="2686051" y="2052000"/>
            <a:ext cx="3727256" cy="3942401"/>
          </a:xfrm>
          <a:prstGeom prst="rect">
            <a:avLst/>
          </a:prstGeom>
          <a:ln>
            <a:noFill/>
          </a:ln>
        </p:spPr>
      </p:pic>
      <p:sp>
        <p:nvSpPr>
          <p:cNvPr id="8" name="CustomShape 6"/>
          <p:cNvSpPr/>
          <p:nvPr/>
        </p:nvSpPr>
        <p:spPr>
          <a:xfrm>
            <a:off x="4951092" y="5169952"/>
            <a:ext cx="1224000" cy="288000"/>
          </a:xfrm>
          <a:prstGeom prst="ellipse">
            <a:avLst/>
          </a:prstGeom>
          <a:noFill/>
          <a:ln>
            <a:solidFill>
              <a:srgbClr val="CE181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27686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W</a:t>
            </a:r>
            <a:r>
              <a:rPr lang="de-DE" dirty="0" smtClean="0"/>
              <a:t>indows: Add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 </a:t>
            </a:r>
            <a:r>
              <a:rPr lang="de-DE" dirty="0" err="1" smtClean="0"/>
              <a:t>environment</a:t>
            </a:r>
            <a:r>
              <a:rPr lang="de-DE" dirty="0" smtClean="0"/>
              <a:t> variables (II)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noProof="0" smtClean="0"/>
              <a:t>September 16, 2019</a:t>
            </a:r>
            <a:endParaRPr lang="en-US" noProof="0" dirty="0"/>
          </a:p>
        </p:txBody>
      </p:sp>
      <p:pic>
        <p:nvPicPr>
          <p:cNvPr id="9" name="Grafik 8"/>
          <p:cNvPicPr/>
          <p:nvPr/>
        </p:nvPicPr>
        <p:blipFill>
          <a:blip r:embed="rId2"/>
          <a:stretch/>
        </p:blipFill>
        <p:spPr>
          <a:xfrm>
            <a:off x="2131506" y="1293541"/>
            <a:ext cx="4880987" cy="5029200"/>
          </a:xfrm>
          <a:prstGeom prst="rect">
            <a:avLst/>
          </a:prstGeom>
          <a:ln>
            <a:noFill/>
          </a:ln>
        </p:spPr>
      </p:pic>
      <p:sp>
        <p:nvSpPr>
          <p:cNvPr id="10" name="CustomShape 7"/>
          <p:cNvSpPr/>
          <p:nvPr/>
        </p:nvSpPr>
        <p:spPr>
          <a:xfrm>
            <a:off x="5231034" y="5413101"/>
            <a:ext cx="1037346" cy="333319"/>
          </a:xfrm>
          <a:prstGeom prst="ellipse">
            <a:avLst/>
          </a:prstGeom>
          <a:noFill/>
          <a:ln>
            <a:solidFill>
              <a:srgbClr val="CE181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76858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W</a:t>
            </a:r>
            <a:r>
              <a:rPr lang="de-DE" dirty="0" smtClean="0"/>
              <a:t>indows: Add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 </a:t>
            </a:r>
            <a:r>
              <a:rPr lang="de-DE" dirty="0" err="1" smtClean="0"/>
              <a:t>environment</a:t>
            </a:r>
            <a:r>
              <a:rPr lang="de-DE" dirty="0" smtClean="0"/>
              <a:t> variables (III)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noProof="0" smtClean="0"/>
              <a:t>September 16, 2019</a:t>
            </a:r>
            <a:endParaRPr lang="en-US" noProof="0" dirty="0"/>
          </a:p>
        </p:txBody>
      </p:sp>
      <p:pic>
        <p:nvPicPr>
          <p:cNvPr id="8" name="Grafik 7"/>
          <p:cNvPicPr/>
          <p:nvPr/>
        </p:nvPicPr>
        <p:blipFill>
          <a:blip r:embed="rId2"/>
          <a:stretch/>
        </p:blipFill>
        <p:spPr>
          <a:xfrm>
            <a:off x="2137230" y="1296779"/>
            <a:ext cx="4867121" cy="4967280"/>
          </a:xfrm>
          <a:prstGeom prst="rect">
            <a:avLst/>
          </a:prstGeom>
          <a:ln>
            <a:noFill/>
          </a:ln>
        </p:spPr>
      </p:pic>
      <p:sp>
        <p:nvSpPr>
          <p:cNvPr id="11" name="CustomShape 8"/>
          <p:cNvSpPr/>
          <p:nvPr/>
        </p:nvSpPr>
        <p:spPr>
          <a:xfrm>
            <a:off x="2308306" y="4583150"/>
            <a:ext cx="3557240" cy="211871"/>
          </a:xfrm>
          <a:prstGeom prst="rect">
            <a:avLst/>
          </a:prstGeom>
          <a:noFill/>
          <a:ln>
            <a:solidFill>
              <a:srgbClr val="CE181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82730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extplatzhalter 1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de-DE" dirty="0"/>
              <a:t>Open </a:t>
            </a:r>
            <a:r>
              <a:rPr lang="de-DE" dirty="0" smtClean="0"/>
              <a:t>Terminal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execute</a:t>
            </a:r>
            <a:r>
              <a:rPr lang="de-DE" dirty="0" smtClean="0"/>
              <a:t>: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Installation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cbc-solver</a:t>
            </a:r>
            <a:r>
              <a:rPr lang="de-DE" dirty="0" smtClean="0"/>
              <a:t> (Linux)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noProof="0" smtClean="0"/>
              <a:t>September 16, 2019</a:t>
            </a:r>
            <a:endParaRPr lang="en-US" noProof="0" dirty="0"/>
          </a:p>
        </p:txBody>
      </p:sp>
      <p:sp>
        <p:nvSpPr>
          <p:cNvPr id="9" name="TextShape 4"/>
          <p:cNvSpPr txBox="1"/>
          <p:nvPr/>
        </p:nvSpPr>
        <p:spPr>
          <a:xfrm>
            <a:off x="1081548" y="1684421"/>
            <a:ext cx="6735097" cy="400019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txBody>
          <a:bodyPr lIns="90000" tIns="45000" rIns="90000" bIns="45000"/>
          <a:lstStyle/>
          <a:p>
            <a:r>
              <a:rPr lang="en-IN" sz="2000" spc="-1" dirty="0" err="1" smtClean="0">
                <a:solidFill>
                  <a:schemeClr val="bg1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sudo</a:t>
            </a:r>
            <a:r>
              <a:rPr lang="en-IN" sz="2000" spc="-1" dirty="0" smtClean="0">
                <a:solidFill>
                  <a:schemeClr val="bg1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 apt-get install </a:t>
            </a:r>
            <a:r>
              <a:rPr lang="en-IN" sz="2000" spc="-1" dirty="0" err="1" smtClean="0">
                <a:solidFill>
                  <a:schemeClr val="bg1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coinor-cbc</a:t>
            </a:r>
            <a:endParaRPr lang="en-IN" sz="2000" spc="-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coinor-cbc</a:t>
            </a:r>
            <a: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85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70173"/>
            <a:ext cx="7902197" cy="695016"/>
          </a:xfrm>
        </p:spPr>
        <p:txBody>
          <a:bodyPr/>
          <a:lstStyle/>
          <a:p>
            <a:r>
              <a:rPr lang="en-US" b="1" noProof="0" dirty="0" smtClean="0">
                <a:latin typeface="Roboto" charset="0"/>
                <a:ea typeface="Roboto" charset="0"/>
                <a:cs typeface="Roboto" charset="0"/>
              </a:rPr>
              <a:t>Todays agenda</a:t>
            </a:r>
            <a:endParaRPr lang="en-US" b="1" noProof="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14</a:t>
            </a:fld>
            <a:endParaRPr lang="de-DE" dirty="0"/>
          </a:p>
        </p:txBody>
      </p:sp>
      <p:graphicFrame>
        <p:nvGraphicFramePr>
          <p:cNvPr id="8" name="Diagra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0066314"/>
              </p:ext>
            </p:extLst>
          </p:nvPr>
        </p:nvGraphicFramePr>
        <p:xfrm>
          <a:off x="669248" y="1184314"/>
          <a:ext cx="7179352" cy="5100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Datumsplatzhalter 5"/>
          <p:cNvSpPr>
            <a:spLocks noGrp="1"/>
          </p:cNvSpPr>
          <p:nvPr>
            <p:ph type="dt" sz="half" idx="13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739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extplatzhalter 1"/>
          <p:cNvSpPr>
            <a:spLocks noGrp="1"/>
          </p:cNvSpPr>
          <p:nvPr>
            <p:ph type="body" orient="vert" idx="1"/>
          </p:nvPr>
        </p:nvSpPr>
        <p:spPr>
          <a:ln>
            <a:noFill/>
          </a:ln>
        </p:spPr>
        <p:txBody>
          <a:bodyPr/>
          <a:lstStyle/>
          <a:p>
            <a:r>
              <a:rPr lang="de-DE" dirty="0" smtClean="0"/>
              <a:t>Installation via </a:t>
            </a:r>
            <a:r>
              <a:rPr lang="de-DE" dirty="0" err="1" smtClean="0"/>
              <a:t>anaconda</a:t>
            </a:r>
            <a:r>
              <a:rPr lang="de-DE" dirty="0" smtClean="0"/>
              <a:t> prompt:</a:t>
            </a:r>
          </a:p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err="1" smtClean="0"/>
              <a:t>Testing</a:t>
            </a:r>
            <a:r>
              <a:rPr lang="de-DE" dirty="0" smtClean="0"/>
              <a:t> </a:t>
            </a:r>
            <a:r>
              <a:rPr lang="de-DE" dirty="0" err="1" smtClean="0"/>
              <a:t>oemof</a:t>
            </a:r>
            <a:r>
              <a:rPr lang="de-DE" dirty="0" smtClean="0"/>
              <a:t> </a:t>
            </a:r>
            <a:r>
              <a:rPr lang="de-DE" dirty="0" err="1" smtClean="0"/>
              <a:t>installation</a:t>
            </a:r>
            <a:r>
              <a:rPr lang="de-DE" dirty="0" smtClean="0"/>
              <a:t>:</a:t>
            </a:r>
          </a:p>
          <a:p>
            <a:pPr marL="358775" lvl="1" indent="0">
              <a:buNone/>
            </a:pP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Oemof</a:t>
            </a:r>
            <a:r>
              <a:rPr lang="de-DE" dirty="0" smtClean="0"/>
              <a:t> </a:t>
            </a:r>
            <a:r>
              <a:rPr lang="de-DE" dirty="0" err="1" smtClean="0"/>
              <a:t>installation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noProof="0" smtClean="0"/>
              <a:t>September 16, 2019</a:t>
            </a:r>
            <a:endParaRPr lang="en-US" noProof="0" dirty="0"/>
          </a:p>
        </p:txBody>
      </p:sp>
      <p:sp>
        <p:nvSpPr>
          <p:cNvPr id="7" name="TextShape 4"/>
          <p:cNvSpPr txBox="1"/>
          <p:nvPr/>
        </p:nvSpPr>
        <p:spPr>
          <a:xfrm>
            <a:off x="1081548" y="1599294"/>
            <a:ext cx="6735097" cy="659283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txBody>
          <a:bodyPr lIns="90000" tIns="45000" rIns="90000" bIns="45000"/>
          <a:lstStyle/>
          <a:p>
            <a:r>
              <a:rPr lang="en-IN" sz="2000" spc="-1" dirty="0">
                <a:solidFill>
                  <a:schemeClr val="bg1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a</a:t>
            </a:r>
            <a:r>
              <a:rPr lang="en-IN" sz="2000" spc="-1" dirty="0" smtClean="0">
                <a:solidFill>
                  <a:schemeClr val="bg1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ctivate [</a:t>
            </a:r>
            <a:r>
              <a:rPr lang="en-IN" sz="2000" spc="-1" dirty="0" err="1" smtClean="0">
                <a:solidFill>
                  <a:schemeClr val="bg1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env_name</a:t>
            </a:r>
            <a:r>
              <a:rPr lang="en-IN" sz="2000" spc="-1" dirty="0" smtClean="0">
                <a:solidFill>
                  <a:schemeClr val="bg1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]</a:t>
            </a:r>
          </a:p>
          <a:p>
            <a:r>
              <a:rPr lang="en-IN" sz="2000" spc="-1" dirty="0" smtClean="0">
                <a:solidFill>
                  <a:schemeClr val="bg1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pip3 install </a:t>
            </a:r>
            <a:r>
              <a:rPr lang="en-IN" sz="2000" spc="-1" dirty="0" err="1" smtClean="0">
                <a:solidFill>
                  <a:schemeClr val="bg1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oemof</a:t>
            </a:r>
            <a:endParaRPr lang="en-IN" sz="2000" spc="-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Shape 4"/>
          <p:cNvSpPr txBox="1"/>
          <p:nvPr/>
        </p:nvSpPr>
        <p:spPr>
          <a:xfrm>
            <a:off x="1081547" y="2976547"/>
            <a:ext cx="6735097" cy="435248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txBody>
          <a:bodyPr lIns="90000" tIns="45000" rIns="90000" bIns="45000"/>
          <a:lstStyle/>
          <a:p>
            <a:r>
              <a:rPr lang="en-IN" sz="2000" spc="-1" dirty="0" err="1">
                <a:solidFill>
                  <a:schemeClr val="bg1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o</a:t>
            </a:r>
            <a:r>
              <a:rPr lang="en-IN" sz="2000" spc="-1" dirty="0" err="1" smtClean="0">
                <a:solidFill>
                  <a:schemeClr val="bg1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emof_installation_test</a:t>
            </a:r>
            <a:endParaRPr lang="en-IN" sz="2000" spc="-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83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70173"/>
            <a:ext cx="7902197" cy="695016"/>
          </a:xfrm>
        </p:spPr>
        <p:txBody>
          <a:bodyPr/>
          <a:lstStyle/>
          <a:p>
            <a:r>
              <a:rPr lang="en-US" b="1" noProof="0" dirty="0" smtClean="0">
                <a:latin typeface="Roboto" charset="0"/>
                <a:ea typeface="Roboto" charset="0"/>
                <a:cs typeface="Roboto" charset="0"/>
              </a:rPr>
              <a:t>Todays agenda</a:t>
            </a:r>
            <a:endParaRPr lang="en-US" b="1" noProof="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16</a:t>
            </a:fld>
            <a:endParaRPr lang="de-DE" dirty="0"/>
          </a:p>
        </p:txBody>
      </p:sp>
      <p:graphicFrame>
        <p:nvGraphicFramePr>
          <p:cNvPr id="8" name="Diagra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6805477"/>
              </p:ext>
            </p:extLst>
          </p:nvPr>
        </p:nvGraphicFramePr>
        <p:xfrm>
          <a:off x="669248" y="1184314"/>
          <a:ext cx="7179352" cy="5100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Datumsplatzhalter 5"/>
          <p:cNvSpPr>
            <a:spLocks noGrp="1"/>
          </p:cNvSpPr>
          <p:nvPr>
            <p:ph type="dt" sz="half" idx="13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506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extplatzhalter 1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de-DE" dirty="0" err="1" smtClean="0"/>
              <a:t>Copy</a:t>
            </a:r>
            <a:r>
              <a:rPr lang="de-DE" dirty="0" smtClean="0"/>
              <a:t> link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reprository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insert</a:t>
            </a:r>
            <a:r>
              <a:rPr lang="de-DE" dirty="0" smtClean="0"/>
              <a:t>, </a:t>
            </a:r>
            <a:r>
              <a:rPr lang="de-DE" dirty="0" err="1" smtClean="0"/>
              <a:t>choose</a:t>
            </a:r>
            <a:r>
              <a:rPr lang="de-DE" dirty="0" smtClean="0"/>
              <a:t> </a:t>
            </a:r>
            <a:r>
              <a:rPr lang="de-DE" dirty="0" err="1" smtClean="0"/>
              <a:t>path</a:t>
            </a:r>
            <a:r>
              <a:rPr lang="de-DE" dirty="0" smtClean="0"/>
              <a:t>: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Create a </a:t>
            </a:r>
            <a:r>
              <a:rPr lang="de-DE" dirty="0" err="1" smtClean="0"/>
              <a:t>pycharm</a:t>
            </a:r>
            <a:r>
              <a:rPr lang="de-DE" dirty="0" smtClean="0"/>
              <a:t> </a:t>
            </a:r>
            <a:r>
              <a:rPr lang="de-DE" dirty="0" err="1" smtClean="0"/>
              <a:t>project</a:t>
            </a:r>
            <a:r>
              <a:rPr lang="de-DE" dirty="0" smtClean="0"/>
              <a:t>: </a:t>
            </a:r>
            <a:r>
              <a:rPr lang="de-DE" dirty="0" err="1" smtClean="0"/>
              <a:t>Clone</a:t>
            </a:r>
            <a:r>
              <a:rPr lang="de-DE" dirty="0" smtClean="0"/>
              <a:t> 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/>
              <a:t>reprository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noProof="0" smtClean="0"/>
              <a:t>September 16, 2019</a:t>
            </a:r>
            <a:endParaRPr lang="en-US" noProof="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1" y="2002337"/>
            <a:ext cx="7886699" cy="1748346"/>
          </a:xfrm>
          <a:prstGeom prst="rect">
            <a:avLst/>
          </a:prstGeom>
        </p:spPr>
      </p:pic>
      <p:sp>
        <p:nvSpPr>
          <p:cNvPr id="8" name="CustomShape 7"/>
          <p:cNvSpPr/>
          <p:nvPr/>
        </p:nvSpPr>
        <p:spPr>
          <a:xfrm>
            <a:off x="6326759" y="3337366"/>
            <a:ext cx="1037346" cy="333319"/>
          </a:xfrm>
          <a:prstGeom prst="ellipse">
            <a:avLst/>
          </a:prstGeom>
          <a:noFill/>
          <a:ln>
            <a:solidFill>
              <a:srgbClr val="CE181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189913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extplatzhalter 1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de-DE" dirty="0"/>
              <a:t>File </a:t>
            </a:r>
            <a:r>
              <a:rPr lang="de-DE" dirty="0">
                <a:sym typeface="Wingdings" panose="05000000000000000000" pitchFamily="2" charset="2"/>
              </a:rPr>
              <a:t> Settings  Project: [</a:t>
            </a:r>
            <a:r>
              <a:rPr lang="de-DE" dirty="0" err="1">
                <a:sym typeface="Wingdings" panose="05000000000000000000" pitchFamily="2" charset="2"/>
              </a:rPr>
              <a:t>your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project</a:t>
            </a:r>
            <a:r>
              <a:rPr lang="de-DE" dirty="0">
                <a:sym typeface="Wingdings" panose="05000000000000000000" pitchFamily="2" charset="2"/>
              </a:rPr>
              <a:t>] Project </a:t>
            </a:r>
            <a:r>
              <a:rPr lang="de-DE" dirty="0" err="1">
                <a:sym typeface="Wingdings" panose="05000000000000000000" pitchFamily="2" charset="2"/>
              </a:rPr>
              <a:t>interpreter</a:t>
            </a:r>
            <a:r>
              <a:rPr lang="de-DE" dirty="0">
                <a:sym typeface="Wingdings" panose="05000000000000000000" pitchFamily="2" charset="2"/>
              </a:rPr>
              <a:t> </a:t>
            </a:r>
          </a:p>
          <a:p>
            <a:r>
              <a:rPr lang="de-DE" dirty="0" err="1" smtClean="0">
                <a:sym typeface="Wingdings" panose="05000000000000000000" pitchFamily="2" charset="2"/>
              </a:rPr>
              <a:t>Choose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existing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interpreter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or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create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new</a:t>
            </a:r>
            <a:r>
              <a:rPr lang="de-DE" dirty="0" smtClean="0">
                <a:sym typeface="Wingdings" panose="05000000000000000000" pitchFamily="2" charset="2"/>
              </a:rPr>
              <a:t>:</a:t>
            </a:r>
            <a:endParaRPr lang="de-DE" dirty="0"/>
          </a:p>
          <a:p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Setup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project</a:t>
            </a:r>
            <a:r>
              <a:rPr lang="de-DE" dirty="0" smtClean="0"/>
              <a:t> </a:t>
            </a:r>
            <a:r>
              <a:rPr lang="de-DE" dirty="0" err="1" smtClean="0"/>
              <a:t>interpreter</a:t>
            </a:r>
            <a:r>
              <a:rPr lang="de-DE" dirty="0" smtClean="0"/>
              <a:t> (I)</a:t>
            </a:r>
            <a:endParaRPr lang="en-GB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noProof="0" smtClean="0"/>
              <a:t>September 16, 2019</a:t>
            </a:r>
            <a:endParaRPr lang="en-US" noProof="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57" t="8538" r="22462" b="29353"/>
          <a:stretch/>
        </p:blipFill>
        <p:spPr>
          <a:xfrm>
            <a:off x="823445" y="2394598"/>
            <a:ext cx="7416220" cy="3993507"/>
          </a:xfrm>
          <a:prstGeom prst="rect">
            <a:avLst/>
          </a:prstGeom>
        </p:spPr>
      </p:pic>
      <p:sp>
        <p:nvSpPr>
          <p:cNvPr id="10" name="CustomShape 7"/>
          <p:cNvSpPr/>
          <p:nvPr/>
        </p:nvSpPr>
        <p:spPr>
          <a:xfrm>
            <a:off x="7570839" y="2837048"/>
            <a:ext cx="668826" cy="210951"/>
          </a:xfrm>
          <a:prstGeom prst="ellipse">
            <a:avLst/>
          </a:prstGeom>
          <a:noFill/>
          <a:ln>
            <a:solidFill>
              <a:srgbClr val="CE181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CustomShape 7"/>
          <p:cNvSpPr/>
          <p:nvPr/>
        </p:nvSpPr>
        <p:spPr>
          <a:xfrm>
            <a:off x="7320190" y="2848299"/>
            <a:ext cx="250649" cy="238149"/>
          </a:xfrm>
          <a:prstGeom prst="ellipse">
            <a:avLst/>
          </a:prstGeom>
          <a:noFill/>
          <a:ln>
            <a:solidFill>
              <a:srgbClr val="CE181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29805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9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1"/>
          </p:nvPr>
        </p:nvSpPr>
        <p:spPr>
          <a:xfrm>
            <a:off x="6457950" y="6487210"/>
            <a:ext cx="2057400" cy="365125"/>
          </a:xfrm>
        </p:spPr>
        <p:txBody>
          <a:bodyPr/>
          <a:lstStyle/>
          <a:p>
            <a:fld id="{C2A96E4E-EC3F-424D-8211-F17AF9FC0446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0"/>
          </p:nvPr>
        </p:nvSpPr>
        <p:spPr>
          <a:xfrm>
            <a:off x="3028950" y="6487210"/>
            <a:ext cx="3086100" cy="365125"/>
          </a:xfrm>
        </p:spPr>
        <p:txBody>
          <a:bodyPr/>
          <a:lstStyle/>
          <a:p>
            <a:r>
              <a:rPr lang="en-US" smtClean="0"/>
              <a:t>Reiner Lemoine Institut</a:t>
            </a:r>
            <a:endParaRPr lang="de-DE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Aim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session</a:t>
            </a:r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1470056" y="2531772"/>
            <a:ext cx="6016594" cy="2069725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de-DE" sz="3200" b="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Setup </a:t>
            </a:r>
            <a:r>
              <a:rPr lang="de-DE" sz="3200" b="1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of</a:t>
            </a:r>
            <a:r>
              <a:rPr lang="de-DE" sz="3200" b="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all </a:t>
            </a:r>
            <a:r>
              <a:rPr lang="de-DE" sz="3200" b="1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necessary</a:t>
            </a:r>
            <a:r>
              <a:rPr lang="de-DE" sz="3200" b="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3200" b="1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programms</a:t>
            </a:r>
            <a:r>
              <a:rPr lang="de-DE" sz="3200" b="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3200" b="1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and</a:t>
            </a:r>
            <a:r>
              <a:rPr lang="de-DE" sz="3200" b="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3200" b="1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tools</a:t>
            </a:r>
            <a:r>
              <a:rPr lang="de-DE" sz="3200" b="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3200" b="1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for</a:t>
            </a:r>
            <a:r>
              <a:rPr lang="de-DE" sz="3200" b="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3200" b="1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this</a:t>
            </a:r>
            <a:r>
              <a:rPr lang="de-DE" sz="3200" b="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3200" b="1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workshop</a:t>
            </a:r>
            <a:endParaRPr lang="de-DE" sz="3200" dirty="0" smtClean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468761" y="5773161"/>
            <a:ext cx="820647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smtClean="0"/>
              <a:t>All workshop contents at: </a:t>
            </a:r>
            <a:r>
              <a:rPr lang="en-GB" sz="2000" dirty="0" smtClean="0">
                <a:hlinkClick r:id="rId3"/>
              </a:rPr>
              <a:t>https</a:t>
            </a:r>
            <a:r>
              <a:rPr lang="en-GB" sz="2000" dirty="0">
                <a:hlinkClick r:id="rId3"/>
              </a:rPr>
              <a:t>://</a:t>
            </a:r>
            <a:r>
              <a:rPr lang="en-GB" sz="2000" dirty="0" smtClean="0">
                <a:hlinkClick r:id="rId3"/>
              </a:rPr>
              <a:t>github.com/smartie2076/oemof_workshop</a:t>
            </a:r>
            <a:endParaRPr lang="en-GB" sz="2000" dirty="0" smtClean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51774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extplatzhalter 1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de-DE" dirty="0" smtClean="0"/>
              <a:t>Add </a:t>
            </a:r>
            <a:r>
              <a:rPr lang="de-DE" dirty="0" err="1" smtClean="0"/>
              <a:t>interpreter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err="1" smtClean="0"/>
              <a:t>r</a:t>
            </a:r>
            <a:r>
              <a:rPr lang="de-DE" dirty="0" smtClean="0"/>
              <a:t> </a:t>
            </a:r>
            <a:r>
              <a:rPr lang="de-DE" dirty="0" err="1" smtClean="0"/>
              <a:t>package</a:t>
            </a:r>
            <a:r>
              <a:rPr lang="de-DE" dirty="0" smtClean="0"/>
              <a:t> </a:t>
            </a:r>
            <a:r>
              <a:rPr lang="de-DE" dirty="0" err="1" smtClean="0"/>
              <a:t>management</a:t>
            </a:r>
            <a:r>
              <a:rPr lang="de-DE" dirty="0" smtClean="0"/>
              <a:t> </a:t>
            </a:r>
            <a:r>
              <a:rPr lang="de-DE" dirty="0" err="1" smtClean="0"/>
              <a:t>tool</a:t>
            </a:r>
            <a:r>
              <a:rPr lang="de-DE" dirty="0" smtClean="0"/>
              <a:t> (</a:t>
            </a:r>
            <a:r>
              <a:rPr lang="de-DE" dirty="0" err="1" smtClean="0"/>
              <a:t>virtualenv</a:t>
            </a:r>
            <a:r>
              <a:rPr lang="de-DE" dirty="0" smtClean="0"/>
              <a:t>/</a:t>
            </a:r>
            <a:r>
              <a:rPr lang="de-DE" dirty="0" err="1" smtClean="0"/>
              <a:t>miniconda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Choose</a:t>
            </a:r>
            <a:r>
              <a:rPr lang="de-DE" dirty="0" smtClean="0"/>
              <a:t> </a:t>
            </a:r>
            <a:r>
              <a:rPr lang="de-DE" dirty="0" err="1" smtClean="0"/>
              <a:t>location</a:t>
            </a:r>
            <a:r>
              <a:rPr lang="de-DE" dirty="0" smtClean="0"/>
              <a:t>, </a:t>
            </a:r>
            <a:r>
              <a:rPr lang="de-DE" dirty="0" err="1" smtClean="0"/>
              <a:t>environment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python</a:t>
            </a:r>
            <a:r>
              <a:rPr lang="de-DE" dirty="0" smtClean="0"/>
              <a:t> </a:t>
            </a:r>
            <a:r>
              <a:rPr lang="de-DE" dirty="0" err="1" smtClean="0"/>
              <a:t>version</a:t>
            </a:r>
            <a:endParaRPr lang="de-DE" dirty="0" smtClean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Setup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project</a:t>
            </a:r>
            <a:r>
              <a:rPr lang="de-DE" dirty="0" smtClean="0"/>
              <a:t> </a:t>
            </a:r>
            <a:r>
              <a:rPr lang="de-DE" dirty="0" err="1" smtClean="0"/>
              <a:t>interpreter</a:t>
            </a:r>
            <a:r>
              <a:rPr lang="de-DE" dirty="0" smtClean="0"/>
              <a:t> (II)</a:t>
            </a:r>
            <a:endParaRPr lang="en-GB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noProof="0" smtClean="0"/>
              <a:t>September 16, 2019</a:t>
            </a:r>
            <a:endParaRPr lang="en-US" noProof="0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99" t="42743" r="20380" b="16525"/>
          <a:stretch/>
        </p:blipFill>
        <p:spPr>
          <a:xfrm>
            <a:off x="768130" y="3048000"/>
            <a:ext cx="7623236" cy="3025891"/>
          </a:xfrm>
          <a:prstGeom prst="rect">
            <a:avLst/>
          </a:prstGeom>
        </p:spPr>
      </p:pic>
      <p:sp>
        <p:nvSpPr>
          <p:cNvPr id="10" name="CustomShape 7"/>
          <p:cNvSpPr/>
          <p:nvPr/>
        </p:nvSpPr>
        <p:spPr>
          <a:xfrm>
            <a:off x="6596171" y="5780572"/>
            <a:ext cx="1037346" cy="333319"/>
          </a:xfrm>
          <a:prstGeom prst="ellipse">
            <a:avLst/>
          </a:prstGeom>
          <a:noFill/>
          <a:ln>
            <a:solidFill>
              <a:srgbClr val="CE181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8793630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extplatzhalter 1"/>
          <p:cNvSpPr>
            <a:spLocks noGrp="1"/>
          </p:cNvSpPr>
          <p:nvPr>
            <p:ph type="body" orient="vert" idx="1"/>
          </p:nvPr>
        </p:nvSpPr>
        <p:spPr>
          <a:ln>
            <a:noFill/>
          </a:ln>
        </p:spPr>
        <p:txBody>
          <a:bodyPr/>
          <a:lstStyle/>
          <a:p>
            <a:r>
              <a:rPr lang="de-DE" dirty="0" smtClean="0"/>
              <a:t>Installation via </a:t>
            </a:r>
            <a:r>
              <a:rPr lang="de-DE" dirty="0" err="1" smtClean="0"/>
              <a:t>pycharm</a:t>
            </a:r>
            <a:r>
              <a:rPr lang="de-DE" dirty="0"/>
              <a:t> </a:t>
            </a:r>
            <a:r>
              <a:rPr lang="de-DE" dirty="0" smtClean="0"/>
              <a:t>in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specific</a:t>
            </a:r>
            <a:r>
              <a:rPr lang="de-DE" dirty="0" smtClean="0"/>
              <a:t> </a:t>
            </a:r>
            <a:r>
              <a:rPr lang="de-DE" dirty="0" err="1" smtClean="0"/>
              <a:t>project</a:t>
            </a:r>
            <a:r>
              <a:rPr lang="de-DE" dirty="0" smtClean="0"/>
              <a:t>:</a:t>
            </a:r>
          </a:p>
          <a:p>
            <a:pPr marL="358775" lvl="1" indent="0">
              <a:buNone/>
            </a:pPr>
            <a:r>
              <a:rPr lang="de-DE" dirty="0" smtClean="0"/>
              <a:t>File </a:t>
            </a:r>
            <a:r>
              <a:rPr lang="de-DE" dirty="0" smtClean="0">
                <a:sym typeface="Wingdings" panose="05000000000000000000" pitchFamily="2" charset="2"/>
              </a:rPr>
              <a:t> Settings  Project: [</a:t>
            </a:r>
            <a:r>
              <a:rPr lang="de-DE" dirty="0" err="1" smtClean="0">
                <a:sym typeface="Wingdings" panose="05000000000000000000" pitchFamily="2" charset="2"/>
              </a:rPr>
              <a:t>your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project</a:t>
            </a:r>
            <a:r>
              <a:rPr lang="de-DE" dirty="0" smtClean="0">
                <a:sym typeface="Wingdings" panose="05000000000000000000" pitchFamily="2" charset="2"/>
              </a:rPr>
              <a:t>] Project </a:t>
            </a:r>
            <a:r>
              <a:rPr lang="de-DE" dirty="0" err="1" smtClean="0">
                <a:sym typeface="Wingdings" panose="05000000000000000000" pitchFamily="2" charset="2"/>
              </a:rPr>
              <a:t>interpreter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endParaRPr lang="de-DE" dirty="0" smtClean="0">
              <a:sym typeface="Wingdings" panose="05000000000000000000" pitchFamily="2" charset="2"/>
            </a:endParaRPr>
          </a:p>
          <a:p>
            <a:pPr marL="358775" lvl="1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358775" lvl="1" indent="0">
              <a:buNone/>
            </a:pPr>
            <a:endParaRPr lang="de-DE" dirty="0" smtClean="0">
              <a:sym typeface="Wingdings" panose="05000000000000000000" pitchFamily="2" charset="2"/>
            </a:endParaRPr>
          </a:p>
          <a:p>
            <a:pPr marL="358775" lvl="1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358775" lvl="1" indent="0">
              <a:buNone/>
            </a:pPr>
            <a:endParaRPr lang="de-DE" dirty="0" smtClean="0">
              <a:sym typeface="Wingdings" panose="05000000000000000000" pitchFamily="2" charset="2"/>
            </a:endParaRPr>
          </a:p>
          <a:p>
            <a:pPr marL="358775" lvl="1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358775" lvl="1" indent="0">
              <a:buNone/>
            </a:pPr>
            <a:endParaRPr lang="de-DE" dirty="0" smtClean="0">
              <a:sym typeface="Wingdings" panose="05000000000000000000" pitchFamily="2" charset="2"/>
            </a:endParaRPr>
          </a:p>
          <a:p>
            <a:r>
              <a:rPr lang="de-DE" dirty="0" smtClean="0">
                <a:sym typeface="Wingdings" panose="05000000000000000000" pitchFamily="2" charset="2"/>
              </a:rPr>
              <a:t>Alternative: </a:t>
            </a:r>
            <a:r>
              <a:rPr lang="de-DE" dirty="0" err="1" smtClean="0">
                <a:sym typeface="Wingdings" panose="05000000000000000000" pitchFamily="2" charset="2"/>
              </a:rPr>
              <a:t>Use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pycharm</a:t>
            </a:r>
            <a:r>
              <a:rPr lang="de-DE" dirty="0" smtClean="0">
                <a:sym typeface="Wingdings" panose="05000000000000000000" pitchFamily="2" charset="2"/>
              </a:rPr>
              <a:t> terminal </a:t>
            </a:r>
            <a:r>
              <a:rPr lang="de-DE" dirty="0" err="1" smtClean="0">
                <a:sym typeface="Wingdings" panose="05000000000000000000" pitchFamily="2" charset="2"/>
              </a:rPr>
              <a:t>to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install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packages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manually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or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with</a:t>
            </a:r>
            <a:r>
              <a:rPr lang="de-DE" dirty="0" smtClean="0">
                <a:sym typeface="Wingdings" panose="05000000000000000000" pitchFamily="2" charset="2"/>
              </a:rPr>
              <a:t> requirements.txt</a:t>
            </a:r>
          </a:p>
          <a:p>
            <a:endParaRPr lang="de-DE" dirty="0" smtClean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Installation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packages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noProof="0" smtClean="0"/>
              <a:t>September 16, 2019</a:t>
            </a:r>
            <a:endParaRPr lang="en-US" noProof="0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59" y="2362467"/>
            <a:ext cx="4462246" cy="2199699"/>
          </a:xfrm>
          <a:prstGeom prst="rect">
            <a:avLst/>
          </a:prstGeom>
        </p:spPr>
      </p:pic>
      <p:sp>
        <p:nvSpPr>
          <p:cNvPr id="10" name="CustomShape 6"/>
          <p:cNvSpPr/>
          <p:nvPr/>
        </p:nvSpPr>
        <p:spPr>
          <a:xfrm>
            <a:off x="4677491" y="3314248"/>
            <a:ext cx="276334" cy="288000"/>
          </a:xfrm>
          <a:prstGeom prst="ellipse">
            <a:avLst/>
          </a:prstGeom>
          <a:noFill/>
          <a:ln>
            <a:solidFill>
              <a:srgbClr val="CE181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25" t="27491" r="33763" b="39630"/>
          <a:stretch/>
        </p:blipFill>
        <p:spPr>
          <a:xfrm>
            <a:off x="5255962" y="2347802"/>
            <a:ext cx="3343173" cy="2214364"/>
          </a:xfrm>
          <a:prstGeom prst="rect">
            <a:avLst/>
          </a:prstGeom>
        </p:spPr>
      </p:pic>
      <p:sp>
        <p:nvSpPr>
          <p:cNvPr id="12" name="CustomShape 6"/>
          <p:cNvSpPr/>
          <p:nvPr/>
        </p:nvSpPr>
        <p:spPr>
          <a:xfrm>
            <a:off x="5360833" y="4194235"/>
            <a:ext cx="911534" cy="288000"/>
          </a:xfrm>
          <a:prstGeom prst="ellipse">
            <a:avLst/>
          </a:prstGeom>
          <a:noFill/>
          <a:ln>
            <a:solidFill>
              <a:srgbClr val="CE181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" name="Grafik 12"/>
          <p:cNvPicPr>
            <a:picLocks noChangeAspect="1"/>
          </p:cNvPicPr>
          <p:nvPr/>
        </p:nvPicPr>
        <p:blipFill rotWithShape="1">
          <a:blip r:embed="rId4"/>
          <a:srcRect t="27547" b="14280"/>
          <a:stretch/>
        </p:blipFill>
        <p:spPr>
          <a:xfrm>
            <a:off x="869848" y="5653547"/>
            <a:ext cx="7404304" cy="443905"/>
          </a:xfrm>
          <a:prstGeom prst="rect">
            <a:avLst/>
          </a:prstGeom>
        </p:spPr>
      </p:pic>
      <p:sp>
        <p:nvSpPr>
          <p:cNvPr id="14" name="CustomShape 6"/>
          <p:cNvSpPr/>
          <p:nvPr/>
        </p:nvSpPr>
        <p:spPr>
          <a:xfrm>
            <a:off x="5212734" y="5573616"/>
            <a:ext cx="1640350" cy="618751"/>
          </a:xfrm>
          <a:prstGeom prst="ellipse">
            <a:avLst/>
          </a:prstGeom>
          <a:noFill/>
          <a:ln>
            <a:solidFill>
              <a:srgbClr val="CE181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87937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srgbClr val="002E50"/>
                </a:solidFill>
              </a:rPr>
              <a:t>Reiner Lemoine Institut</a:t>
            </a:r>
            <a:endParaRPr lang="de-DE" dirty="0">
              <a:solidFill>
                <a:srgbClr val="002E50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>
                <a:solidFill>
                  <a:srgbClr val="002E50"/>
                </a:solidFill>
              </a:rPr>
              <a:pPr/>
              <a:t>21</a:t>
            </a:fld>
            <a:endParaRPr lang="de-DE" dirty="0">
              <a:solidFill>
                <a:srgbClr val="002E50"/>
              </a:solidFill>
            </a:endParaRPr>
          </a:p>
        </p:txBody>
      </p:sp>
      <p:sp>
        <p:nvSpPr>
          <p:cNvPr id="11" name="CustomShape 4"/>
          <p:cNvSpPr/>
          <p:nvPr/>
        </p:nvSpPr>
        <p:spPr>
          <a:xfrm>
            <a:off x="4824195" y="4472325"/>
            <a:ext cx="3933068" cy="16413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eaLnBrk="1" fontAlgn="auto" hangingPunct="1">
              <a:spcBef>
                <a:spcPts val="0"/>
              </a:spcBef>
              <a:spcAft>
                <a:spcPts val="500"/>
              </a:spcAft>
              <a:defRPr/>
            </a:pPr>
            <a:r>
              <a:rPr lang="de-DE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Tel: </a:t>
            </a:r>
            <a:r>
              <a:rPr lang="de-DE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	 </a:t>
            </a:r>
            <a:r>
              <a:rPr lang="de-DE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  +</a:t>
            </a:r>
            <a:r>
              <a:rPr lang="de-DE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49 (0)30 </a:t>
            </a:r>
            <a:r>
              <a:rPr lang="de-DE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1208 </a:t>
            </a:r>
            <a:r>
              <a:rPr lang="de-DE" sz="160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434 88</a:t>
            </a:r>
            <a:endParaRPr sz="16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500"/>
              </a:spcAft>
              <a:defRPr/>
            </a:pPr>
            <a:r>
              <a:rPr lang="de-DE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E-Mail: </a:t>
            </a:r>
            <a:r>
              <a:rPr lang="de-DE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   martha.hoffmann@rl-institut.de</a:t>
            </a:r>
            <a:endParaRPr sz="16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500"/>
              </a:spcAft>
              <a:defRPr/>
            </a:pPr>
            <a:r>
              <a:rPr lang="de-DE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Web: 	</a:t>
            </a:r>
            <a:r>
              <a:rPr lang="de-DE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   http</a:t>
            </a:r>
            <a:r>
              <a:rPr lang="de-DE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://</a:t>
            </a:r>
            <a:r>
              <a:rPr lang="de-DE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www.rl-institut.de</a:t>
            </a:r>
          </a:p>
          <a:p>
            <a:pPr eaLnBrk="1" fontAlgn="auto" hangingPunct="1">
              <a:spcBef>
                <a:spcPts val="0"/>
              </a:spcBef>
              <a:spcAft>
                <a:spcPts val="500"/>
              </a:spcAft>
              <a:defRPr/>
            </a:pPr>
            <a:r>
              <a:rPr lang="de-DE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Twitter:   @</a:t>
            </a:r>
            <a:r>
              <a:rPr lang="de-DE" sz="1600" dirty="0" err="1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rl_institut</a:t>
            </a:r>
            <a:r>
              <a:rPr lang="de-DE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endParaRPr sz="16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18" name="Bild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539" y="3469381"/>
            <a:ext cx="1022342" cy="905923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677316" y="4101254"/>
            <a:ext cx="2891036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2000" b="1" dirty="0" smtClean="0">
                <a:solidFill>
                  <a:srgbClr val="002E5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License</a:t>
            </a:r>
            <a:endParaRPr lang="en-US" sz="2000" b="1" dirty="0">
              <a:solidFill>
                <a:srgbClr val="002E5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560748" y="4480105"/>
            <a:ext cx="4263447" cy="1387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Except where otherwise noted, this work and its content (texts and illustrations) are licensed under the </a:t>
            </a:r>
            <a:r>
              <a:rPr lang="en-US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Attribution </a:t>
            </a:r>
            <a:r>
              <a:rPr lang="en-US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4.0 International (CC BY 4.0)</a:t>
            </a:r>
          </a:p>
          <a:p>
            <a:pPr>
              <a:spcAft>
                <a:spcPts val="500"/>
              </a:spcAft>
            </a:pPr>
            <a:r>
              <a:rPr lang="en-US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See license text for further information.</a:t>
            </a:r>
            <a:endParaRPr lang="de-DE" sz="16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16" name="Picture 2" descr="https://mirrors.creativecommons.org/presskit/buttons/88x31/png/by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99" y="3543430"/>
            <a:ext cx="1346350" cy="471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el 1"/>
          <p:cNvSpPr txBox="1">
            <a:spLocks/>
          </p:cNvSpPr>
          <p:nvPr/>
        </p:nvSpPr>
        <p:spPr>
          <a:xfrm>
            <a:off x="628650" y="1523934"/>
            <a:ext cx="7902198" cy="694551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1" kern="1200" baseline="0">
                <a:solidFill>
                  <a:srgbClr val="002E4F"/>
                </a:solidFill>
                <a:latin typeface="Roboto" charset="0"/>
                <a:ea typeface="Roboto" charset="0"/>
                <a:cs typeface="Roboto" charset="0"/>
              </a:defRPr>
            </a:lvl1pPr>
          </a:lstStyle>
          <a:p>
            <a:r>
              <a:rPr lang="en-US" sz="2800" i="0" dirty="0" smtClean="0"/>
              <a:t>THANK YOU FOR YOUR ATTENTION !</a:t>
            </a:r>
          </a:p>
          <a:p>
            <a:endParaRPr lang="en-US" sz="2800" i="0" dirty="0" smtClean="0"/>
          </a:p>
          <a:p>
            <a:r>
              <a:rPr lang="en-US" sz="2000" i="0" dirty="0" smtClean="0">
                <a:solidFill>
                  <a:srgbClr val="002060"/>
                </a:solidFill>
              </a:rPr>
              <a:t>How to follow </a:t>
            </a:r>
            <a:r>
              <a:rPr lang="en-US" sz="2000" i="0" dirty="0" err="1" smtClean="0">
                <a:solidFill>
                  <a:srgbClr val="002060"/>
                </a:solidFill>
              </a:rPr>
              <a:t>Oemof’s</a:t>
            </a:r>
            <a:r>
              <a:rPr lang="en-US" sz="2000" i="0" dirty="0" smtClean="0">
                <a:solidFill>
                  <a:srgbClr val="002060"/>
                </a:solidFill>
              </a:rPr>
              <a:t> activities?</a:t>
            </a:r>
          </a:p>
          <a:p>
            <a:r>
              <a:rPr lang="en-US" b="0" i="0" dirty="0" smtClean="0">
                <a:solidFill>
                  <a:schemeClr val="bg1">
                    <a:lumMod val="50000"/>
                  </a:schemeClr>
                </a:solidFill>
              </a:rPr>
              <a:t>Website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b="0" i="0" dirty="0" smtClean="0">
                <a:solidFill>
                  <a:schemeClr val="bg1">
                    <a:lumMod val="50000"/>
                  </a:schemeClr>
                </a:solidFill>
              </a:rPr>
              <a:t>	https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</a:rPr>
              <a:t>://oemof.org/</a:t>
            </a:r>
            <a:endParaRPr lang="en-US" b="0" i="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b="0" i="0" dirty="0" err="1" smtClean="0">
                <a:solidFill>
                  <a:schemeClr val="bg1">
                    <a:lumMod val="50000"/>
                  </a:schemeClr>
                </a:solidFill>
              </a:rPr>
              <a:t>Github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b="0" i="0" dirty="0" smtClean="0">
                <a:solidFill>
                  <a:schemeClr val="bg1">
                    <a:lumMod val="50000"/>
                  </a:schemeClr>
                </a:solidFill>
              </a:rPr>
              <a:t>	https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</a:rPr>
              <a:t>://github.com/oemof</a:t>
            </a:r>
            <a:endParaRPr lang="en-US" b="0" i="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b="0" i="0" dirty="0" smtClean="0">
                <a:solidFill>
                  <a:schemeClr val="bg1">
                    <a:lumMod val="50000"/>
                  </a:schemeClr>
                </a:solidFill>
              </a:rPr>
              <a:t>Or join our mailing list!</a:t>
            </a:r>
            <a:endParaRPr lang="en-US" b="0" i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Datumsplatzhalter 2"/>
          <p:cNvSpPr>
            <a:spLocks noGrp="1"/>
          </p:cNvSpPr>
          <p:nvPr>
            <p:ph type="dt" sz="half" idx="13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>
                <a:solidFill>
                  <a:srgbClr val="002E50"/>
                </a:solidFill>
              </a:rPr>
              <a:t>September 16, 2019</a:t>
            </a:r>
            <a:endParaRPr lang="de-DE" dirty="0">
              <a:solidFill>
                <a:srgbClr val="002E50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571659" y="6046348"/>
            <a:ext cx="8069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rgbClr val="1C2D5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Please quote as: “PRESENTATION TITLE” </a:t>
            </a:r>
            <a:r>
              <a:rPr lang="en-GB" sz="1400" dirty="0">
                <a:solidFill>
                  <a:srgbClr val="1C2D5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© </a:t>
            </a:r>
            <a:r>
              <a:rPr lang="en-GB" sz="14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hlinkClick r:id="rId5"/>
              </a:rPr>
              <a:t>Reiner Lemoine Institut </a:t>
            </a:r>
            <a:r>
              <a:rPr lang="en-GB" sz="14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| </a:t>
            </a:r>
            <a:r>
              <a:rPr lang="en-GB" sz="14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hlinkClick r:id="rId6"/>
              </a:rPr>
              <a:t>CC BY 4.0 </a:t>
            </a:r>
            <a:endParaRPr lang="en-GB" sz="14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34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70173"/>
            <a:ext cx="7902197" cy="695016"/>
          </a:xfrm>
        </p:spPr>
        <p:txBody>
          <a:bodyPr/>
          <a:lstStyle/>
          <a:p>
            <a:r>
              <a:rPr lang="en-US" b="1" noProof="0" dirty="0" smtClean="0">
                <a:latin typeface="Roboto" charset="0"/>
                <a:ea typeface="Roboto" charset="0"/>
                <a:cs typeface="Roboto" charset="0"/>
              </a:rPr>
              <a:t>Todays agenda</a:t>
            </a:r>
            <a:endParaRPr lang="en-US" b="1" noProof="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2</a:t>
            </a:fld>
            <a:endParaRPr lang="de-DE" dirty="0"/>
          </a:p>
        </p:txBody>
      </p:sp>
      <p:graphicFrame>
        <p:nvGraphicFramePr>
          <p:cNvPr id="8" name="Diagra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9416976"/>
              </p:ext>
            </p:extLst>
          </p:nvPr>
        </p:nvGraphicFramePr>
        <p:xfrm>
          <a:off x="669248" y="1184314"/>
          <a:ext cx="7179352" cy="5100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Datumsplatzhalter 5"/>
          <p:cNvSpPr>
            <a:spLocks noGrp="1"/>
          </p:cNvSpPr>
          <p:nvPr>
            <p:ph type="dt" sz="half" idx="13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579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70173"/>
            <a:ext cx="7902197" cy="695016"/>
          </a:xfrm>
        </p:spPr>
        <p:txBody>
          <a:bodyPr/>
          <a:lstStyle/>
          <a:p>
            <a:r>
              <a:rPr lang="en-US" b="1" noProof="0" dirty="0" smtClean="0">
                <a:latin typeface="Roboto" charset="0"/>
                <a:ea typeface="Roboto" charset="0"/>
                <a:cs typeface="Roboto" charset="0"/>
              </a:rPr>
              <a:t>Todays agenda</a:t>
            </a:r>
            <a:endParaRPr lang="en-US" b="1" noProof="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3</a:t>
            </a:fld>
            <a:endParaRPr lang="de-DE" dirty="0"/>
          </a:p>
        </p:txBody>
      </p:sp>
      <p:graphicFrame>
        <p:nvGraphicFramePr>
          <p:cNvPr id="8" name="Diagra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8518612"/>
              </p:ext>
            </p:extLst>
          </p:nvPr>
        </p:nvGraphicFramePr>
        <p:xfrm>
          <a:off x="669248" y="1184314"/>
          <a:ext cx="7179352" cy="5100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Datumsplatzhalter 5"/>
          <p:cNvSpPr>
            <a:spLocks noGrp="1"/>
          </p:cNvSpPr>
          <p:nvPr>
            <p:ph type="dt" sz="half" idx="13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58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extplatzhalter 1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de-DE" dirty="0" err="1" smtClean="0"/>
              <a:t>Installing</a:t>
            </a:r>
            <a:r>
              <a:rPr lang="de-DE" dirty="0" smtClean="0"/>
              <a:t> </a:t>
            </a:r>
            <a:r>
              <a:rPr lang="de-DE" dirty="0" err="1" smtClean="0"/>
              <a:t>miniconda</a:t>
            </a:r>
            <a:r>
              <a:rPr lang="de-DE" dirty="0"/>
              <a:t>*</a:t>
            </a:r>
          </a:p>
          <a:p>
            <a:pPr lvl="1"/>
            <a:r>
              <a:rPr lang="de-DE" dirty="0" smtClean="0"/>
              <a:t>Installation </a:t>
            </a:r>
            <a:r>
              <a:rPr lang="de-DE" dirty="0" err="1" smtClean="0"/>
              <a:t>of</a:t>
            </a:r>
            <a:r>
              <a:rPr lang="de-DE" dirty="0" smtClean="0"/>
              <a:t> python3 on OS</a:t>
            </a:r>
          </a:p>
          <a:p>
            <a:pPr lvl="1"/>
            <a:r>
              <a:rPr lang="de-DE" dirty="0" err="1" smtClean="0"/>
              <a:t>Provides</a:t>
            </a:r>
            <a:r>
              <a:rPr lang="de-DE" dirty="0" smtClean="0"/>
              <a:t> </a:t>
            </a:r>
            <a:r>
              <a:rPr lang="de-DE" dirty="0" err="1" smtClean="0"/>
              <a:t>tool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generating</a:t>
            </a:r>
            <a:r>
              <a:rPr lang="de-DE" dirty="0" smtClean="0"/>
              <a:t> </a:t>
            </a:r>
            <a:r>
              <a:rPr lang="de-DE" dirty="0" err="1" smtClean="0"/>
              <a:t>virtual</a:t>
            </a:r>
            <a:r>
              <a:rPr lang="de-DE" dirty="0" smtClean="0"/>
              <a:t> </a:t>
            </a:r>
            <a:r>
              <a:rPr lang="de-DE" dirty="0" err="1" smtClean="0"/>
              <a:t>environments</a:t>
            </a:r>
            <a:r>
              <a:rPr lang="de-DE" dirty="0" smtClean="0"/>
              <a:t>,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makes</a:t>
            </a:r>
            <a:r>
              <a:rPr lang="de-DE" dirty="0" smtClean="0"/>
              <a:t> </a:t>
            </a:r>
            <a:r>
              <a:rPr lang="de-DE" dirty="0" err="1" smtClean="0"/>
              <a:t>package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during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r>
              <a:rPr lang="de-DE" dirty="0" smtClean="0"/>
              <a:t> </a:t>
            </a:r>
            <a:r>
              <a:rPr lang="de-DE" dirty="0" err="1" smtClean="0"/>
              <a:t>transperent</a:t>
            </a:r>
            <a:endParaRPr lang="de-DE" dirty="0" smtClean="0"/>
          </a:p>
          <a:p>
            <a:pPr lvl="1"/>
            <a:r>
              <a:rPr lang="de-DE" dirty="0" err="1" smtClean="0"/>
              <a:t>Provides</a:t>
            </a:r>
            <a:r>
              <a:rPr lang="de-DE" dirty="0" smtClean="0"/>
              <a:t> a terminal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execution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/>
              <a:t> </a:t>
            </a:r>
            <a:r>
              <a:rPr lang="de-DE" dirty="0" err="1" smtClean="0"/>
              <a:t>python</a:t>
            </a:r>
            <a:r>
              <a:rPr lang="de-DE" dirty="0" smtClean="0"/>
              <a:t> </a:t>
            </a:r>
            <a:r>
              <a:rPr lang="de-DE" dirty="0" err="1" smtClean="0"/>
              <a:t>scripts</a:t>
            </a:r>
            <a:r>
              <a:rPr lang="de-DE" dirty="0" smtClean="0"/>
              <a:t> („</a:t>
            </a:r>
            <a:r>
              <a:rPr lang="de-DE" dirty="0" err="1" smtClean="0"/>
              <a:t>Anaconda</a:t>
            </a:r>
            <a:r>
              <a:rPr lang="de-DE" dirty="0" smtClean="0"/>
              <a:t> prompt“)</a:t>
            </a:r>
          </a:p>
          <a:p>
            <a:pPr lvl="1"/>
            <a:endParaRPr lang="de-DE" dirty="0"/>
          </a:p>
          <a:p>
            <a:r>
              <a:rPr lang="en-IN" spc="-1" dirty="0">
                <a:latin typeface="Roboto"/>
                <a:ea typeface="Roboto"/>
                <a:hlinkClick r:id="rId2"/>
              </a:rPr>
              <a:t>https://docs.conda.io/en/latest/miniconda.html</a:t>
            </a:r>
            <a:endParaRPr lang="en-IN" spc="-1" dirty="0">
              <a:latin typeface="Arial"/>
            </a:endParaRPr>
          </a:p>
          <a:p>
            <a:pPr lvl="1"/>
            <a:r>
              <a:rPr lang="de-DE" dirty="0" err="1" smtClean="0"/>
              <a:t>Choose</a:t>
            </a:r>
            <a:r>
              <a:rPr lang="de-DE" dirty="0" smtClean="0"/>
              <a:t> </a:t>
            </a:r>
            <a:r>
              <a:rPr lang="de-DE" dirty="0" err="1" smtClean="0"/>
              <a:t>according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OS, </a:t>
            </a:r>
            <a:r>
              <a:rPr lang="de-DE" dirty="0" err="1" smtClean="0"/>
              <a:t>and</a:t>
            </a:r>
            <a:r>
              <a:rPr lang="de-DE" dirty="0" smtClean="0"/>
              <a:t> Python 3.X</a:t>
            </a:r>
          </a:p>
          <a:p>
            <a:pPr lvl="1"/>
            <a:endParaRPr lang="de-DE" dirty="0" smtClean="0"/>
          </a:p>
          <a:p>
            <a:pPr marL="358775" lvl="1" indent="0">
              <a:buNone/>
            </a:pPr>
            <a:r>
              <a:rPr lang="de-DE" dirty="0" smtClean="0"/>
              <a:t>*(alternative: </a:t>
            </a:r>
            <a:r>
              <a:rPr lang="de-DE" dirty="0" err="1" smtClean="0"/>
              <a:t>virtualenv</a:t>
            </a:r>
            <a:r>
              <a:rPr lang="de-DE" dirty="0" smtClean="0"/>
              <a:t>)</a:t>
            </a:r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Installation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miniconda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noProof="0" smtClean="0"/>
              <a:t>September 16,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366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extplatzhalter 1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de-DE" dirty="0" smtClean="0"/>
              <a:t>Open </a:t>
            </a:r>
            <a:r>
              <a:rPr lang="de-DE" dirty="0" err="1" smtClean="0"/>
              <a:t>Anaconda</a:t>
            </a:r>
            <a:r>
              <a:rPr lang="de-DE" dirty="0" smtClean="0"/>
              <a:t> Prompt</a:t>
            </a:r>
          </a:p>
          <a:p>
            <a:r>
              <a:rPr lang="de-DE" dirty="0" smtClean="0"/>
              <a:t>List all </a:t>
            </a:r>
            <a:r>
              <a:rPr lang="de-DE" dirty="0" err="1" smtClean="0"/>
              <a:t>existing</a:t>
            </a:r>
            <a:r>
              <a:rPr lang="de-DE" dirty="0" smtClean="0"/>
              <a:t> </a:t>
            </a:r>
            <a:r>
              <a:rPr lang="de-DE" dirty="0" err="1" smtClean="0"/>
              <a:t>environments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: </a:t>
            </a:r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Create </a:t>
            </a:r>
            <a:r>
              <a:rPr lang="de-DE" dirty="0" err="1" smtClean="0"/>
              <a:t>environment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specific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python</a:t>
            </a:r>
            <a:r>
              <a:rPr lang="de-DE" dirty="0" smtClean="0"/>
              <a:t> </a:t>
            </a:r>
            <a:r>
              <a:rPr lang="de-DE" dirty="0" err="1" smtClean="0"/>
              <a:t>version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: </a:t>
            </a:r>
          </a:p>
          <a:p>
            <a:endParaRPr lang="de-DE" dirty="0" smtClean="0"/>
          </a:p>
          <a:p>
            <a:r>
              <a:rPr lang="de-DE" dirty="0" smtClean="0"/>
              <a:t>Activate </a:t>
            </a:r>
            <a:r>
              <a:rPr lang="de-DE" dirty="0" err="1" smtClean="0"/>
              <a:t>environment</a:t>
            </a:r>
            <a:r>
              <a:rPr lang="de-DE" dirty="0" smtClean="0"/>
              <a:t>:</a:t>
            </a:r>
          </a:p>
          <a:p>
            <a:endParaRPr lang="de-DE" dirty="0"/>
          </a:p>
          <a:p>
            <a:r>
              <a:rPr lang="de-DE" dirty="0" err="1" smtClean="0"/>
              <a:t>Now</a:t>
            </a:r>
            <a:r>
              <a:rPr lang="de-DE" dirty="0" smtClean="0"/>
              <a:t>,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packages</a:t>
            </a:r>
            <a:r>
              <a:rPr lang="de-DE" dirty="0" smtClean="0"/>
              <a:t> </a:t>
            </a:r>
            <a:r>
              <a:rPr lang="de-DE" dirty="0" err="1" smtClean="0"/>
              <a:t>specifically</a:t>
            </a:r>
            <a:r>
              <a:rPr lang="de-DE" dirty="0" smtClean="0"/>
              <a:t> </a:t>
            </a:r>
            <a:r>
              <a:rPr lang="de-DE" dirty="0" err="1" smtClean="0"/>
              <a:t>installed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env_name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active</a:t>
            </a:r>
            <a:r>
              <a:rPr lang="de-DE" dirty="0" smtClean="0"/>
              <a:t>. </a:t>
            </a:r>
            <a:r>
              <a:rPr lang="de-DE" dirty="0" err="1" smtClean="0"/>
              <a:t>Install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requirements.txt:</a:t>
            </a:r>
          </a:p>
          <a:p>
            <a:pPr marL="358775" lvl="1" indent="0">
              <a:buNone/>
            </a:pPr>
            <a:endParaRPr lang="de-DE" dirty="0" smtClean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New </a:t>
            </a:r>
            <a:r>
              <a:rPr lang="de-DE" dirty="0" err="1" smtClean="0"/>
              <a:t>virtual</a:t>
            </a:r>
            <a:r>
              <a:rPr lang="de-DE" dirty="0" smtClean="0"/>
              <a:t> </a:t>
            </a:r>
            <a:r>
              <a:rPr lang="de-DE" dirty="0" err="1" smtClean="0"/>
              <a:t>environments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Anaconda</a:t>
            </a:r>
            <a:r>
              <a:rPr lang="de-DE" dirty="0" smtClean="0"/>
              <a:t> </a:t>
            </a:r>
            <a:r>
              <a:rPr lang="de-DE" dirty="0" err="1" smtClean="0"/>
              <a:t>Promt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noProof="0" smtClean="0"/>
              <a:t>September 16, 2019</a:t>
            </a:r>
            <a:endParaRPr lang="en-US" noProof="0" dirty="0"/>
          </a:p>
        </p:txBody>
      </p:sp>
      <p:sp>
        <p:nvSpPr>
          <p:cNvPr id="8" name="TextShape 4"/>
          <p:cNvSpPr txBox="1"/>
          <p:nvPr/>
        </p:nvSpPr>
        <p:spPr>
          <a:xfrm>
            <a:off x="1081548" y="2126871"/>
            <a:ext cx="6735097" cy="400019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txBody>
          <a:bodyPr lIns="90000" tIns="45000" rIns="90000" bIns="45000"/>
          <a:lstStyle/>
          <a:p>
            <a:r>
              <a:rPr lang="en-IN" sz="2000" spc="-1" dirty="0" err="1" smtClean="0">
                <a:solidFill>
                  <a:schemeClr val="bg1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conda</a:t>
            </a:r>
            <a:r>
              <a:rPr lang="en-IN" sz="2000" spc="-1" dirty="0" smtClean="0">
                <a:solidFill>
                  <a:schemeClr val="bg1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 </a:t>
            </a:r>
            <a:r>
              <a:rPr lang="en-IN" sz="2000" spc="-1" dirty="0" err="1">
                <a:solidFill>
                  <a:schemeClr val="bg1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env</a:t>
            </a:r>
            <a:r>
              <a:rPr lang="en-IN" sz="2000" spc="-1" dirty="0">
                <a:solidFill>
                  <a:schemeClr val="bg1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 </a:t>
            </a:r>
            <a:r>
              <a:rPr lang="en-IN" sz="2000" spc="-1" dirty="0" smtClean="0">
                <a:solidFill>
                  <a:schemeClr val="bg1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list</a:t>
            </a:r>
            <a:endParaRPr lang="en-IN" sz="2000" spc="-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Shape 4"/>
          <p:cNvSpPr txBox="1"/>
          <p:nvPr/>
        </p:nvSpPr>
        <p:spPr>
          <a:xfrm>
            <a:off x="1081547" y="3305579"/>
            <a:ext cx="6735097" cy="391350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txBody>
          <a:bodyPr lIns="90000" tIns="45000" rIns="90000" bIns="45000"/>
          <a:lstStyle/>
          <a:p>
            <a:pPr marL="15875"/>
            <a:r>
              <a:rPr lang="en-IN" sz="2000" i="1" spc="-1" dirty="0" err="1" smtClean="0">
                <a:solidFill>
                  <a:schemeClr val="bg1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conda</a:t>
            </a:r>
            <a:r>
              <a:rPr lang="en-IN" sz="2000" i="1" spc="-1" dirty="0" smtClean="0">
                <a:solidFill>
                  <a:schemeClr val="bg1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 </a:t>
            </a:r>
            <a:r>
              <a:rPr lang="en-IN" sz="2000" i="1" spc="-1" dirty="0">
                <a:solidFill>
                  <a:schemeClr val="bg1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create -n </a:t>
            </a:r>
            <a:r>
              <a:rPr lang="en-IN" sz="2000" i="1" spc="-1" dirty="0" smtClean="0">
                <a:solidFill>
                  <a:schemeClr val="bg1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[</a:t>
            </a:r>
            <a:r>
              <a:rPr lang="en-IN" sz="2000" i="1" spc="-1" dirty="0" err="1" smtClean="0">
                <a:solidFill>
                  <a:schemeClr val="bg1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env_name</a:t>
            </a:r>
            <a:r>
              <a:rPr lang="en-IN" sz="2000" i="1" spc="-1" dirty="0">
                <a:solidFill>
                  <a:schemeClr val="bg1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] python=X.X</a:t>
            </a:r>
            <a:endParaRPr lang="en-IN" sz="2000" spc="-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Shape 4"/>
          <p:cNvSpPr txBox="1"/>
          <p:nvPr/>
        </p:nvSpPr>
        <p:spPr>
          <a:xfrm>
            <a:off x="1081548" y="4230744"/>
            <a:ext cx="6735097" cy="391350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txBody>
          <a:bodyPr lIns="90000" tIns="45000" rIns="90000" bIns="45000"/>
          <a:lstStyle/>
          <a:p>
            <a:pPr marL="15875"/>
            <a:r>
              <a:rPr lang="en-IN" sz="2000" i="1" spc="-1" dirty="0">
                <a:solidFill>
                  <a:schemeClr val="bg1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a</a:t>
            </a:r>
            <a:r>
              <a:rPr lang="en-IN" sz="2000" i="1" spc="-1" dirty="0" smtClean="0">
                <a:solidFill>
                  <a:schemeClr val="bg1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ctivate [</a:t>
            </a:r>
            <a:r>
              <a:rPr lang="en-IN" sz="2000" i="1" spc="-1" dirty="0" err="1" smtClean="0">
                <a:solidFill>
                  <a:schemeClr val="bg1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env_name</a:t>
            </a:r>
            <a:r>
              <a:rPr lang="en-IN" sz="2000" i="1" spc="-1" dirty="0" smtClean="0">
                <a:solidFill>
                  <a:schemeClr val="bg1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]</a:t>
            </a:r>
            <a:endParaRPr lang="en-IN" sz="2000" spc="-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Shape 4"/>
          <p:cNvSpPr txBox="1"/>
          <p:nvPr/>
        </p:nvSpPr>
        <p:spPr>
          <a:xfrm>
            <a:off x="1081546" y="5421380"/>
            <a:ext cx="6735097" cy="391350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000" spc="-1" dirty="0">
                <a:solidFill>
                  <a:srgbClr val="FFFFFF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pip install </a:t>
            </a:r>
            <a:r>
              <a:rPr lang="en-IN" sz="2000" spc="-1" dirty="0" smtClean="0">
                <a:solidFill>
                  <a:srgbClr val="FFFFFF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–r requirements.txt</a:t>
            </a:r>
            <a:endParaRPr lang="en-IN" sz="2000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07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70173"/>
            <a:ext cx="7902197" cy="695016"/>
          </a:xfrm>
        </p:spPr>
        <p:txBody>
          <a:bodyPr/>
          <a:lstStyle/>
          <a:p>
            <a:r>
              <a:rPr lang="en-US" b="1" noProof="0" dirty="0" smtClean="0">
                <a:latin typeface="Roboto" charset="0"/>
                <a:ea typeface="Roboto" charset="0"/>
                <a:cs typeface="Roboto" charset="0"/>
              </a:rPr>
              <a:t>Todays agenda</a:t>
            </a:r>
            <a:endParaRPr lang="en-US" b="1" noProof="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6</a:t>
            </a:fld>
            <a:endParaRPr lang="de-DE" dirty="0"/>
          </a:p>
        </p:txBody>
      </p:sp>
      <p:graphicFrame>
        <p:nvGraphicFramePr>
          <p:cNvPr id="8" name="Diagra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6802623"/>
              </p:ext>
            </p:extLst>
          </p:nvPr>
        </p:nvGraphicFramePr>
        <p:xfrm>
          <a:off x="669248" y="1184314"/>
          <a:ext cx="7179352" cy="5100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Datumsplatzhalter 5"/>
          <p:cNvSpPr>
            <a:spLocks noGrp="1"/>
          </p:cNvSpPr>
          <p:nvPr>
            <p:ph type="dt" sz="half" idx="13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535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extplatzhalter 1"/>
          <p:cNvSpPr>
            <a:spLocks noGrp="1"/>
          </p:cNvSpPr>
          <p:nvPr>
            <p:ph type="body" orient="vert" idx="1"/>
          </p:nvPr>
        </p:nvSpPr>
        <p:spPr>
          <a:xfrm>
            <a:off x="636399" y="1277258"/>
            <a:ext cx="7652195" cy="4717143"/>
          </a:xfrm>
        </p:spPr>
        <p:txBody>
          <a:bodyPr/>
          <a:lstStyle/>
          <a:p>
            <a:r>
              <a:rPr lang="de-DE" dirty="0" err="1" smtClean="0"/>
              <a:t>Pycharm</a:t>
            </a:r>
            <a:r>
              <a:rPr lang="de-DE" dirty="0" smtClean="0"/>
              <a:t>...</a:t>
            </a:r>
          </a:p>
          <a:p>
            <a:pPr lvl="1"/>
            <a:r>
              <a:rPr lang="de-DE" dirty="0" err="1" smtClean="0"/>
              <a:t>Is</a:t>
            </a:r>
            <a:r>
              <a:rPr lang="de-DE" dirty="0" smtClean="0"/>
              <a:t> a GUI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endParaRPr lang="de-DE" dirty="0" smtClean="0"/>
          </a:p>
          <a:p>
            <a:pPr lvl="1"/>
            <a:r>
              <a:rPr lang="de-DE" dirty="0" smtClean="0"/>
              <a:t>Can </a:t>
            </a:r>
            <a:r>
              <a:rPr lang="de-DE" dirty="0" err="1" smtClean="0"/>
              <a:t>process</a:t>
            </a:r>
            <a:r>
              <a:rPr lang="de-DE" dirty="0" smtClean="0"/>
              <a:t>, </a:t>
            </a:r>
            <a:r>
              <a:rPr lang="de-DE" dirty="0" err="1" smtClean="0"/>
              <a:t>validate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highlight</a:t>
            </a:r>
            <a:r>
              <a:rPr lang="de-DE" dirty="0"/>
              <a:t> </a:t>
            </a:r>
            <a:r>
              <a:rPr lang="de-DE" dirty="0" smtClean="0"/>
              <a:t>			</a:t>
            </a:r>
            <a:r>
              <a:rPr lang="de-DE" dirty="0" err="1" smtClean="0"/>
              <a:t>many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r>
              <a:rPr lang="de-DE" dirty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r>
              <a:rPr lang="de-DE" dirty="0" smtClean="0"/>
              <a:t> </a:t>
            </a:r>
            <a:r>
              <a:rPr lang="de-DE" dirty="0" err="1" smtClean="0"/>
              <a:t>styles</a:t>
            </a:r>
            <a:endParaRPr lang="de-DE" dirty="0" smtClean="0"/>
          </a:p>
          <a:p>
            <a:pPr lvl="1"/>
            <a:r>
              <a:rPr lang="de-DE" dirty="0" err="1" smtClean="0"/>
              <a:t>Includes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r>
              <a:rPr lang="de-DE" dirty="0" smtClean="0"/>
              <a:t> </a:t>
            </a:r>
            <a:r>
              <a:rPr lang="de-DE" dirty="0" err="1" smtClean="0"/>
              <a:t>versioning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features</a:t>
            </a:r>
            <a:endParaRPr lang="de-DE" dirty="0" smtClean="0"/>
          </a:p>
          <a:p>
            <a:pPr lvl="1"/>
            <a:endParaRPr lang="de-DE" dirty="0"/>
          </a:p>
          <a:p>
            <a:r>
              <a:rPr lang="de-DE" dirty="0" err="1" smtClean="0"/>
              <a:t>Install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: </a:t>
            </a:r>
            <a:r>
              <a:rPr lang="de-DE" dirty="0" smtClean="0">
                <a:hlinkClick r:id="rId2"/>
              </a:rPr>
              <a:t>https</a:t>
            </a:r>
            <a:r>
              <a:rPr lang="de-DE" dirty="0">
                <a:hlinkClick r:id="rId2"/>
              </a:rPr>
              <a:t>://</a:t>
            </a:r>
            <a:r>
              <a:rPr lang="de-DE" dirty="0" smtClean="0">
                <a:hlinkClick r:id="rId2"/>
              </a:rPr>
              <a:t>www.jetbrains.com/pycharm/download/</a:t>
            </a:r>
            <a:endParaRPr lang="de-DE" dirty="0" smtClean="0"/>
          </a:p>
          <a:p>
            <a:pPr marL="358775" lvl="1" indent="0">
              <a:buNone/>
            </a:pPr>
            <a:endParaRPr lang="de-DE" dirty="0" smtClean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Installing</a:t>
            </a:r>
            <a:r>
              <a:rPr lang="de-DE" dirty="0" smtClean="0"/>
              <a:t> </a:t>
            </a:r>
            <a:r>
              <a:rPr lang="de-DE" dirty="0" err="1" smtClean="0"/>
              <a:t>Pycharm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noProof="0" smtClean="0"/>
              <a:t>September 16, 2019</a:t>
            </a:r>
            <a:endParaRPr lang="en-US" noProof="0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1277258"/>
            <a:ext cx="1961535" cy="1961535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3490452" y="5938451"/>
            <a:ext cx="555522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/>
              <a:t>Logo </a:t>
            </a:r>
            <a:r>
              <a:rPr lang="de-DE" dirty="0" err="1" smtClean="0"/>
              <a:t>from</a:t>
            </a:r>
            <a:r>
              <a:rPr lang="de-DE" dirty="0" smtClean="0"/>
              <a:t>: </a:t>
            </a:r>
            <a:r>
              <a:rPr lang="de-DE" dirty="0" err="1"/>
              <a:t>JetBrains</a:t>
            </a:r>
            <a:r>
              <a:rPr lang="de-DE" dirty="0"/>
              <a:t> - https://www.jetbrains.com/company/press/, </a:t>
            </a:r>
            <a:r>
              <a:rPr lang="de-DE" dirty="0" smtClean="0"/>
              <a:t>Gemeinfrei, https</a:t>
            </a:r>
            <a:r>
              <a:rPr lang="de-DE" dirty="0"/>
              <a:t>://commons.wikimedia.org/w/index.php?curid=53185677</a:t>
            </a:r>
          </a:p>
        </p:txBody>
      </p:sp>
    </p:spTree>
    <p:extLst>
      <p:ext uri="{BB962C8B-B14F-4D97-AF65-F5344CB8AC3E}">
        <p14:creationId xmlns:p14="http://schemas.microsoft.com/office/powerpoint/2010/main" val="68521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70173"/>
            <a:ext cx="7902197" cy="695016"/>
          </a:xfrm>
        </p:spPr>
        <p:txBody>
          <a:bodyPr/>
          <a:lstStyle/>
          <a:p>
            <a:r>
              <a:rPr lang="en-US" b="1" noProof="0" dirty="0" smtClean="0">
                <a:latin typeface="Roboto" charset="0"/>
                <a:ea typeface="Roboto" charset="0"/>
                <a:cs typeface="Roboto" charset="0"/>
              </a:rPr>
              <a:t>Todays agenda</a:t>
            </a:r>
            <a:endParaRPr lang="en-US" b="1" noProof="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8</a:t>
            </a:fld>
            <a:endParaRPr lang="de-DE" dirty="0"/>
          </a:p>
        </p:txBody>
      </p:sp>
      <p:graphicFrame>
        <p:nvGraphicFramePr>
          <p:cNvPr id="8" name="Diagra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4477702"/>
              </p:ext>
            </p:extLst>
          </p:nvPr>
        </p:nvGraphicFramePr>
        <p:xfrm>
          <a:off x="669248" y="1184314"/>
          <a:ext cx="7179352" cy="5100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Datumsplatzhalter 5"/>
          <p:cNvSpPr>
            <a:spLocks noGrp="1"/>
          </p:cNvSpPr>
          <p:nvPr>
            <p:ph type="dt" sz="half" idx="13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129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3_ENGLISH_OpenSource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_4_3" id="{FBB040BC-78F6-8047-8D44-08711A1B9F84}" vid="{E7A8DE59-E638-5942-AB3F-922B1F06AE2C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4_3_ENGLISH_OpenSource</Template>
  <TotalTime>0</TotalTime>
  <Words>800</Words>
  <Application>Microsoft Office PowerPoint</Application>
  <PresentationFormat>Bildschirmpräsentation (4:3)</PresentationFormat>
  <Paragraphs>204</Paragraphs>
  <Slides>22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32" baseType="lpstr">
      <vt:lpstr>Arial</vt:lpstr>
      <vt:lpstr>Arial Unicode MS</vt:lpstr>
      <vt:lpstr>Calibri</vt:lpstr>
      <vt:lpstr>Courier New</vt:lpstr>
      <vt:lpstr>LucidaGrande</vt:lpstr>
      <vt:lpstr>Roboto</vt:lpstr>
      <vt:lpstr>Roboto Light</vt:lpstr>
      <vt:lpstr>Wingdings</vt:lpstr>
      <vt:lpstr>Wingdings 3</vt:lpstr>
      <vt:lpstr>4_3_ENGLISH_OpenSource</vt:lpstr>
      <vt:lpstr>PowerPoint-Präsentation</vt:lpstr>
      <vt:lpstr>Aim of this session</vt:lpstr>
      <vt:lpstr>Todays agenda</vt:lpstr>
      <vt:lpstr>Todays agenda</vt:lpstr>
      <vt:lpstr>Installation of miniconda</vt:lpstr>
      <vt:lpstr>New virtual environments with Anaconda Promt</vt:lpstr>
      <vt:lpstr>Todays agenda</vt:lpstr>
      <vt:lpstr>Installing Pycharm</vt:lpstr>
      <vt:lpstr>Todays agenda</vt:lpstr>
      <vt:lpstr>Installation of cbc-solver (Windows)</vt:lpstr>
      <vt:lpstr>Windows: Add to system environment variables (I)</vt:lpstr>
      <vt:lpstr>Windows: Add to system environment variables (II)</vt:lpstr>
      <vt:lpstr>Windows: Add to system environment variables (III)</vt:lpstr>
      <vt:lpstr>Installation of cbc-solver (Linux)</vt:lpstr>
      <vt:lpstr>Todays agenda</vt:lpstr>
      <vt:lpstr>Oemof installation</vt:lpstr>
      <vt:lpstr>Todays agenda</vt:lpstr>
      <vt:lpstr>Create a pycharm project: Clone git reprository</vt:lpstr>
      <vt:lpstr>Setup of a project interpreter (I)</vt:lpstr>
      <vt:lpstr>Setup of a project interpreter (II)</vt:lpstr>
      <vt:lpstr>Installation of packages</vt:lpstr>
      <vt:lpstr>PowerPoint-Präsentation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energy modelling framework (oemof)</dc:title>
  <dc:creator>Sarah Berendes</dc:creator>
  <cp:lastModifiedBy>Martha Hoffmann</cp:lastModifiedBy>
  <cp:revision>68</cp:revision>
  <cp:lastPrinted>2017-12-10T08:48:30Z</cp:lastPrinted>
  <dcterms:created xsi:type="dcterms:W3CDTF">2018-10-08T09:51:01Z</dcterms:created>
  <dcterms:modified xsi:type="dcterms:W3CDTF">2019-09-15T16:25:33Z</dcterms:modified>
</cp:coreProperties>
</file>