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332" r:id="rId2"/>
    <p:sldId id="328" r:id="rId3"/>
    <p:sldId id="333" r:id="rId4"/>
    <p:sldId id="304" r:id="rId5"/>
    <p:sldId id="302" r:id="rId6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12" autoAdjust="0"/>
    <p:restoredTop sz="84031" autoAdjust="0"/>
  </p:normalViewPr>
  <p:slideViewPr>
    <p:cSldViewPr snapToGrid="0" snapToObjects="1">
      <p:cViewPr varScale="1">
        <p:scale>
          <a:sx n="58" d="100"/>
          <a:sy n="58" d="100"/>
        </p:scale>
        <p:origin x="9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18.09.2019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31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attention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94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18,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2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Wednesday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18.09.2019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Introducing constraints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12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Introducing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specific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constraints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model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139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23773"/>
              </p:ext>
            </p:extLst>
          </p:nvPr>
        </p:nvGraphicFramePr>
        <p:xfrm>
          <a:off x="972782" y="1307694"/>
          <a:ext cx="7542568" cy="4924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73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1029592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500616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209687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501055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813681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643789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III: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Introducing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constraints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531479">
                <a:tc>
                  <a:txBody>
                    <a:bodyPr/>
                    <a:lstStyle/>
                    <a:p>
                      <a:r>
                        <a:rPr lang="de-DE" dirty="0" smtClean="0"/>
                        <a:t>10:30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Needed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constrains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session</a:t>
                      </a:r>
                      <a:r>
                        <a:rPr lang="de-DE" dirty="0" smtClean="0"/>
                        <a:t> III (a)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29875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</a:t>
                      </a:r>
                      <a:r>
                        <a:rPr lang="de-DE" baseline="0" dirty="0" smtClean="0"/>
                        <a:t>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III (b)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501055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4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18,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251</Words>
  <Application>Microsoft Office PowerPoint</Application>
  <PresentationFormat>Bildschirmpräsentation (4:3)</PresentationFormat>
  <Paragraphs>82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Today‘s goal</vt:lpstr>
      <vt:lpstr>Introducing words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47</cp:revision>
  <cp:lastPrinted>2017-12-10T08:48:30Z</cp:lastPrinted>
  <dcterms:created xsi:type="dcterms:W3CDTF">2018-10-08T09:51:01Z</dcterms:created>
  <dcterms:modified xsi:type="dcterms:W3CDTF">2019-09-18T03:36:59Z</dcterms:modified>
</cp:coreProperties>
</file>