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ource Code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maticSC-regular.fntdata"/><Relationship Id="rId14" Type="http://schemas.openxmlformats.org/officeDocument/2006/relationships/slide" Target="slides/slide10.xml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Roomies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Albie, Greco, and Matt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design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612" y="1093850"/>
            <a:ext cx="7224783" cy="389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we will cover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Project Summary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Project Goals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Product Features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Limitations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Design &amp; Documentation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Demo Video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Summary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Roomies is a mobile app that will help the day-to-day life of people living with Roommates.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It will be a place for roommates to square-up their bills, delegate and track chores, keep track of damages and accountability, and track everyday shared items, like milk and toilet paper.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This application was developed for the Android OS.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Goals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The goal of the project is for our application to become a one stop shop for everyone living with roommates to use to help manage, record, and distribute all the different shared responsibilities that come with living with other people.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We want our application to take the stress out of living with people, by organizing their information and having an actual record to reference.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Product features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 Bill manager that will keep track of all bills assigned from user to user.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Bills can either be payed in cash between users or payed via Venmo. Venmo is a credit card processing application that allows two users to pay each other via smartphone.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All bills will be stored in our sql database.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product features cont.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8675"/>
            <a:ext cx="8520599" cy="375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 Grocery List will be shared by all members of the household.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Each Roomie can add items and remove them as they purchase them. When items are purchased a bill is automatically created and billed to each member of the house.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 Chores Board will be shared by all members of the household.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Each Roomie will be able to add chores for themselves or other members of the house. When a user completes the chore, a record will be stored in the database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product features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 Maintenance List will be keep track of all damages that occur while the roomies live in the house/apartment.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If someone breaks a door or smashes a window, any user can create a Maintenance event and assign it to the user who caused it.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A Point System will keep track of Roomie Points. The point system follows the “Rules are made up and points don’t matter” principal.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Limitations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Most roommate maps on the market are aimed at trying to find roommates. Roomies will not have that functionality.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All phone-to-phone transactions are at the mercy of Venmo and Roomies will not claim responsibility for their faults.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Roomies will not be responsible for any conflicts that arise from the use of our app. It is simply a platform for roommate organization and shall not be used for any legal purposes.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Design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574" y="1093850"/>
            <a:ext cx="5500850" cy="40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