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3AE3-E8E1-1B92-D895-C12D92B74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028F4-0E97-2F34-8DF1-7ED9147C8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B1DBA-E95A-2580-A3A6-0A0E0F87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3582-6F9F-4592-913B-44B5A62918F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2476-3A69-4519-380A-FBA23A19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BFFD-A7BC-2FBE-1819-B140435B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A38A-36D2-44C6-9349-661C5A5C9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6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6A1F-7AD0-CC28-7B29-02FC6B09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9B993-D4CB-5815-3DE0-6799F349B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E834B-E4C3-F887-0613-3950E6F8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3582-6F9F-4592-913B-44B5A62918F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1BEDA-14A2-AD61-8474-0885F73E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5BD3F-BA42-0450-68DB-1DC80563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A38A-36D2-44C6-9349-661C5A5C9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B4F19-C128-4203-6525-DC5C4BD5F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E0498-9B2B-39B9-B77D-9EE756A72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D5D14-A7E2-968A-D667-DE442CE0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3582-6F9F-4592-913B-44B5A62918F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989F-986D-249F-506A-BDD95646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A1ED0-CCD2-0ACC-57FA-7D59F0B2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A38A-36D2-44C6-9349-661C5A5C9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7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DBCA-A55D-B667-9753-5095C4BC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25A7D-CE9E-F2FB-6116-F63C5674D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5D018-C363-3341-E1D6-BC2CEE4F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3582-6F9F-4592-913B-44B5A62918F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0C359-C861-63DF-15C3-E8FD9276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69F45-3A45-F8B9-D799-341FB95A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A38A-36D2-44C6-9349-661C5A5C9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1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121E-EAEC-2214-663E-246AB916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D36C1-1FC8-5A4E-C41D-0E5D93340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30694-CA69-8D6F-C185-207C72EA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3582-6F9F-4592-913B-44B5A62918F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637B7-BA7D-73D8-724E-C993E376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1590B-A644-1716-775E-CA08CCDE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A38A-36D2-44C6-9349-661C5A5C9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2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5672-BA5F-E44A-488A-486909200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FEE1-EE07-36DF-BB7C-ADF44154F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4E0CA-58FC-6D4B-AEE1-1F8ED8812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F0664-D748-5BFC-B754-6CB2BF84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3582-6F9F-4592-913B-44B5A62918F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303FF-972D-81C6-760C-C554AE80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4A33A-75AB-68B2-ED3F-418D9AE0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A38A-36D2-44C6-9349-661C5A5C9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5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DEF8-35A2-10B9-B5CA-2608DC7B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9EF88-B954-3325-D698-D8D3736F3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69BF7-7F0B-7FE2-4C3A-5B81A6A35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58AF6-737A-CB5F-7563-3EC83658D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904EA-634E-16AA-9015-2C1F1116B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1BCF7-E00E-8821-562F-5179BEEE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3582-6F9F-4592-913B-44B5A62918F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96EE79-ED8F-584B-DCCE-572B3E09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4014F-173B-077E-E261-7B5C29F9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A38A-36D2-44C6-9349-661C5A5C9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444C-881D-5951-EA4B-F1493A0B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B1F837-F732-AD9E-FEE0-04175CDF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3582-6F9F-4592-913B-44B5A62918F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3679-E394-CBAD-F87E-A55F58CC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2CC08-E4C9-F074-79B4-4F7CD9E4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A38A-36D2-44C6-9349-661C5A5C9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753FC-BE57-A9AE-DCA2-4DEEE619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3582-6F9F-4592-913B-44B5A62918F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94138-7D61-E2A5-518A-24053B81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55955-FE63-3DB6-12F7-C76BCF7A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A38A-36D2-44C6-9349-661C5A5C9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5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CCBE-EAC7-1BBD-05B9-12042461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04C03-828F-4EA2-DC30-AEC861F18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2E7E5-ED9A-44D0-BC96-D796FB8A7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08A5B-43B8-6E95-2021-55B07DFF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3582-6F9F-4592-913B-44B5A62918F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53302-6A64-41C8-CD89-92CAD8C7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D1094-5EC2-3E1E-5E53-81153354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A38A-36D2-44C6-9349-661C5A5C9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9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4A19-20BF-1894-603C-A90526529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3D5F8-CBB6-6009-B175-EA5E154AD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5CAE3-1DAB-51F2-3F01-4C9D8713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1C299-8A60-8AF5-03F2-3E7EE17C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3582-6F9F-4592-913B-44B5A62918F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F592F-FCA7-C7F0-B98B-55DFFE75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4F4C3-F1DB-CA9E-429A-3E0716DD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7A38A-36D2-44C6-9349-661C5A5C9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5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DBBDE-C4EC-13C0-5E3D-0289901E4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942D6-7D1D-D3F6-7E8F-F96C4E3BB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331D5-E5BB-A3CC-6A43-54D3020DC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B3582-6F9F-4592-913B-44B5A62918F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CC56-98F7-16B0-7CA8-6B91230A1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FAF26-5184-8106-E22A-1F159D8C8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7A38A-36D2-44C6-9349-661C5A5C9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6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7.sv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12.svg"/><Relationship Id="rId9" Type="http://schemas.openxmlformats.org/officeDocument/2006/relationships/image" Target="../media/image15.svg"/><Relationship Id="rId1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svg"/><Relationship Id="rId7" Type="http://schemas.openxmlformats.org/officeDocument/2006/relationships/image" Target="../media/image1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0.svg"/><Relationship Id="rId5" Type="http://schemas.openxmlformats.org/officeDocument/2006/relationships/image" Target="../media/image4.sv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sv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6.svg"/><Relationship Id="rId18" Type="http://schemas.openxmlformats.org/officeDocument/2006/relationships/image" Target="../media/image27.svg"/><Relationship Id="rId26" Type="http://schemas.openxmlformats.org/officeDocument/2006/relationships/image" Target="../media/image18.png"/><Relationship Id="rId3" Type="http://schemas.openxmlformats.org/officeDocument/2006/relationships/image" Target="../media/image22.svg"/><Relationship Id="rId21" Type="http://schemas.openxmlformats.org/officeDocument/2006/relationships/image" Target="../media/image14.pn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17" Type="http://schemas.openxmlformats.org/officeDocument/2006/relationships/image" Target="../media/image26.png"/><Relationship Id="rId25" Type="http://schemas.openxmlformats.org/officeDocument/2006/relationships/image" Target="../media/image13.png"/><Relationship Id="rId2" Type="http://schemas.openxmlformats.org/officeDocument/2006/relationships/image" Target="../media/image21.png"/><Relationship Id="rId16" Type="http://schemas.openxmlformats.org/officeDocument/2006/relationships/image" Target="../media/image25.png"/><Relationship Id="rId20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9.svg"/><Relationship Id="rId5" Type="http://schemas.openxmlformats.org/officeDocument/2006/relationships/image" Target="../media/image2.svg"/><Relationship Id="rId15" Type="http://schemas.openxmlformats.org/officeDocument/2006/relationships/image" Target="../media/image17.svg"/><Relationship Id="rId23" Type="http://schemas.openxmlformats.org/officeDocument/2006/relationships/image" Target="../media/image28.png"/><Relationship Id="rId10" Type="http://schemas.openxmlformats.org/officeDocument/2006/relationships/image" Target="../media/image7.png"/><Relationship Id="rId19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24.svg"/><Relationship Id="rId14" Type="http://schemas.openxmlformats.org/officeDocument/2006/relationships/image" Target="../media/image16.png"/><Relationship Id="rId22" Type="http://schemas.openxmlformats.org/officeDocument/2006/relationships/image" Target="../media/image15.svg"/><Relationship Id="rId2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7566-148A-48FC-FC9F-D28BE25F8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AB0F8-C6EC-BBD9-C643-E962DF37D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4567-0D26-436A-7752-2B762212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295084F-29CB-6C7D-A20F-B35F6B6D3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5084" y="2436783"/>
            <a:ext cx="767527" cy="76752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C352D09-4E4A-45DD-7389-345963E53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9234" y="2436782"/>
            <a:ext cx="767527" cy="76752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EC0158-0AC3-BF0C-EB98-8DFE9F32DB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4212" y="2566560"/>
            <a:ext cx="507970" cy="50797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6C1C750-719D-C8E4-13E8-5347F9CD4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9234" y="3752913"/>
            <a:ext cx="767527" cy="76752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6C4D968-D1C0-23B8-1E0B-75B7E16C45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5088" y="5262808"/>
            <a:ext cx="709308" cy="70930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75E2D9-208F-A67A-23BE-CEE966BD9996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922611" y="2820546"/>
            <a:ext cx="2206623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944690-886F-A6F0-DD4F-3163007107A9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5896761" y="2820545"/>
            <a:ext cx="25574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FBA912AE-365F-9855-5C1E-4703F84CE7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32121" y="3864643"/>
            <a:ext cx="855242" cy="58862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CAC07D-F1A2-4B13-0FD7-E9330D6C7F41}"/>
              </a:ext>
            </a:extLst>
          </p:cNvPr>
          <p:cNvCxnSpPr>
            <a:stCxn id="9" idx="2"/>
            <a:endCxn id="21" idx="0"/>
          </p:cNvCxnSpPr>
          <p:nvPr/>
        </p:nvCxnSpPr>
        <p:spPr>
          <a:xfrm flipH="1">
            <a:off x="8259742" y="3074530"/>
            <a:ext cx="448455" cy="79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3D359E-901A-CE2E-EAE6-AFB6116AE25D}"/>
              </a:ext>
            </a:extLst>
          </p:cNvPr>
          <p:cNvCxnSpPr>
            <a:stCxn id="21" idx="2"/>
            <a:endCxn id="13" idx="0"/>
          </p:cNvCxnSpPr>
          <p:nvPr/>
        </p:nvCxnSpPr>
        <p:spPr>
          <a:xfrm>
            <a:off x="8259742" y="4453266"/>
            <a:ext cx="0" cy="80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B9E83865-D354-80D7-E5F5-FCA56A29D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0191" y="4665377"/>
            <a:ext cx="767527" cy="767527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1F51E7-6094-E355-C3A3-F56D7E8B5156}"/>
              </a:ext>
            </a:extLst>
          </p:cNvPr>
          <p:cNvCxnSpPr>
            <a:stCxn id="5" idx="2"/>
            <a:endCxn id="11" idx="1"/>
          </p:cNvCxnSpPr>
          <p:nvPr/>
        </p:nvCxnSpPr>
        <p:spPr>
          <a:xfrm>
            <a:off x="2538848" y="3204310"/>
            <a:ext cx="2590386" cy="93236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A10097-003F-77DA-5899-C3C0F73F57FB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5512998" y="3204309"/>
            <a:ext cx="0" cy="54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F1A871E-AFE3-67A0-9820-9546D2B2B53E}"/>
              </a:ext>
            </a:extLst>
          </p:cNvPr>
          <p:cNvCxnSpPr>
            <a:stCxn id="7" idx="2"/>
            <a:endCxn id="30" idx="0"/>
          </p:cNvCxnSpPr>
          <p:nvPr/>
        </p:nvCxnSpPr>
        <p:spPr>
          <a:xfrm rot="16200000" flipH="1">
            <a:off x="5202942" y="3514364"/>
            <a:ext cx="1461068" cy="840957"/>
          </a:xfrm>
          <a:prstGeom prst="bentConnector3">
            <a:avLst>
              <a:gd name="adj1" fmla="val 212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CFF568-DD07-59AB-4E21-635A40340956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5896761" y="4136677"/>
            <a:ext cx="1935360" cy="2227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27E4A2-A1EC-4BB4-C05E-586CD8F58458}"/>
              </a:ext>
            </a:extLst>
          </p:cNvPr>
          <p:cNvCxnSpPr>
            <a:stCxn id="30" idx="3"/>
            <a:endCxn id="21" idx="1"/>
          </p:cNvCxnSpPr>
          <p:nvPr/>
        </p:nvCxnSpPr>
        <p:spPr>
          <a:xfrm flipV="1">
            <a:off x="6737718" y="4158955"/>
            <a:ext cx="1094403" cy="890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B00E9C-182C-887D-4E77-A216AE07F4C5}"/>
              </a:ext>
            </a:extLst>
          </p:cNvPr>
          <p:cNvSpPr txBox="1"/>
          <p:nvPr/>
        </p:nvSpPr>
        <p:spPr>
          <a:xfrm>
            <a:off x="3875079" y="2415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57342F-5784-A12E-93F8-D323AE5FA3EC}"/>
              </a:ext>
            </a:extLst>
          </p:cNvPr>
          <p:cNvSpPr txBox="1"/>
          <p:nvPr/>
        </p:nvSpPr>
        <p:spPr>
          <a:xfrm>
            <a:off x="6983233" y="243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664AA2-251C-7990-E45C-5F0AE4ED7B84}"/>
              </a:ext>
            </a:extLst>
          </p:cNvPr>
          <p:cNvSpPr txBox="1"/>
          <p:nvPr/>
        </p:nvSpPr>
        <p:spPr>
          <a:xfrm>
            <a:off x="5950956" y="3462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0D3991-05A8-FD6B-2885-4147FFA06724}"/>
              </a:ext>
            </a:extLst>
          </p:cNvPr>
          <p:cNvSpPr txBox="1"/>
          <p:nvPr/>
        </p:nvSpPr>
        <p:spPr>
          <a:xfrm>
            <a:off x="6983233" y="3760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ED9C9F5-A7D2-975A-0E33-07102EAEEC56}"/>
              </a:ext>
            </a:extLst>
          </p:cNvPr>
          <p:cNvSpPr txBox="1"/>
          <p:nvPr/>
        </p:nvSpPr>
        <p:spPr>
          <a:xfrm>
            <a:off x="8259742" y="4604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3537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4567-0D26-436A-7752-2B762212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2AAF4-A1C9-D883-E6C3-B959C8CB3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91" y="1932317"/>
            <a:ext cx="631609" cy="70778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F52ACB-28CF-B4F2-D904-6FFD76FCF609}"/>
              </a:ext>
            </a:extLst>
          </p:cNvPr>
          <p:cNvSpPr/>
          <p:nvPr/>
        </p:nvSpPr>
        <p:spPr>
          <a:xfrm>
            <a:off x="2579298" y="1932317"/>
            <a:ext cx="2126926" cy="2096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46A107-5BCF-8793-3DE4-BAFCE9133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44057" y="2056455"/>
            <a:ext cx="427090" cy="42709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491D4F0-FED4-FFE7-6C5D-42EA70678C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07928" y="2658229"/>
            <a:ext cx="507970" cy="50797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7E62F8-ED95-3E71-57A5-21A4ED3DE248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1601000" y="2270000"/>
            <a:ext cx="1243057" cy="16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41F87D0-C553-8ED4-52F3-F0817966DD1A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3271147" y="2270000"/>
            <a:ext cx="390766" cy="3882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06B3E92-5F10-011A-C7DE-AE1B6F744AEC}"/>
              </a:ext>
            </a:extLst>
          </p:cNvPr>
          <p:cNvSpPr/>
          <p:nvPr/>
        </p:nvSpPr>
        <p:spPr>
          <a:xfrm>
            <a:off x="6467912" y="1929885"/>
            <a:ext cx="3833769" cy="4294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D21B6561-0EA1-E60E-8271-01F5D4A86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48773" y="2037024"/>
            <a:ext cx="427090" cy="427090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6176D4A-1F52-9947-CB82-D538FAC64FD5}"/>
              </a:ext>
            </a:extLst>
          </p:cNvPr>
          <p:cNvSpPr/>
          <p:nvPr/>
        </p:nvSpPr>
        <p:spPr>
          <a:xfrm>
            <a:off x="7337734" y="2919367"/>
            <a:ext cx="2477385" cy="2860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2FFEFA3-1889-DB25-5BB8-0D83D4FF2A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9983" y="3052208"/>
            <a:ext cx="525653" cy="535959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B9AE2D63-9E3E-65BB-0030-55693F5F87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37734" y="2658229"/>
            <a:ext cx="608636" cy="608636"/>
          </a:xfrm>
          <a:prstGeom prst="rect">
            <a:avLst/>
          </a:prstGeom>
        </p:spPr>
      </p:pic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55A6ABE-AD9D-DDE3-1A2E-28EEE6393681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7275863" y="2250569"/>
            <a:ext cx="1300564" cy="668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A4BD0E0-DBC4-26D8-2AF9-1F038DF40F96}"/>
              </a:ext>
            </a:extLst>
          </p:cNvPr>
          <p:cNvCxnSpPr>
            <a:cxnSpLocks/>
            <a:stCxn id="26" idx="3"/>
            <a:endCxn id="35" idx="0"/>
          </p:cNvCxnSpPr>
          <p:nvPr/>
        </p:nvCxnSpPr>
        <p:spPr>
          <a:xfrm>
            <a:off x="7275863" y="2250569"/>
            <a:ext cx="1300564" cy="66879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9" name="Graphic 58">
            <a:extLst>
              <a:ext uri="{FF2B5EF4-FFF2-40B4-BE49-F238E27FC236}">
                <a16:creationId xmlns:a16="http://schemas.microsoft.com/office/drawing/2014/main" id="{B6C58EFA-636C-AE50-C6DC-4816BC1FC7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65177" y="3827364"/>
            <a:ext cx="608637" cy="608637"/>
          </a:xfrm>
          <a:prstGeom prst="rect">
            <a:avLst/>
          </a:prstGeom>
        </p:spPr>
      </p:pic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25C745E-BE38-DEB8-0036-D9C801A0506C}"/>
              </a:ext>
            </a:extLst>
          </p:cNvPr>
          <p:cNvCxnSpPr>
            <a:cxnSpLocks/>
            <a:stCxn id="26" idx="1"/>
            <a:endCxn id="59" idx="1"/>
          </p:cNvCxnSpPr>
          <p:nvPr/>
        </p:nvCxnSpPr>
        <p:spPr>
          <a:xfrm rot="10800000" flipH="1" flipV="1">
            <a:off x="6848773" y="2250569"/>
            <a:ext cx="1916404" cy="1881114"/>
          </a:xfrm>
          <a:prstGeom prst="bentConnector3">
            <a:avLst>
              <a:gd name="adj1" fmla="val -1192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FDA518CE-8726-098A-2BEB-938F64E29D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21541" y="3815642"/>
            <a:ext cx="543094" cy="608639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C862B0F4-B76A-6A81-50BC-FC845DC859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74423" y="4800481"/>
            <a:ext cx="742426" cy="850196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55F56E-A638-9A6C-A0B8-C70B8F443D87}"/>
              </a:ext>
            </a:extLst>
          </p:cNvPr>
          <p:cNvCxnSpPr>
            <a:endCxn id="71" idx="0"/>
          </p:cNvCxnSpPr>
          <p:nvPr/>
        </p:nvCxnSpPr>
        <p:spPr>
          <a:xfrm>
            <a:off x="9045636" y="4436001"/>
            <a:ext cx="0" cy="364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8438CCB3-41C0-7E4E-E385-65D8BD8CFCE7}"/>
              </a:ext>
            </a:extLst>
          </p:cNvPr>
          <p:cNvSpPr/>
          <p:nvPr/>
        </p:nvSpPr>
        <p:spPr>
          <a:xfrm>
            <a:off x="1259684" y="4800481"/>
            <a:ext cx="341316" cy="33975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86B7011-D86C-0992-DD79-1F369023A604}"/>
              </a:ext>
            </a:extLst>
          </p:cNvPr>
          <p:cNvSpPr/>
          <p:nvPr/>
        </p:nvSpPr>
        <p:spPr>
          <a:xfrm>
            <a:off x="2206223" y="4800480"/>
            <a:ext cx="341316" cy="33975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F189034-CDF1-0561-AEA2-422741D3CD74}"/>
              </a:ext>
            </a:extLst>
          </p:cNvPr>
          <p:cNvSpPr/>
          <p:nvPr/>
        </p:nvSpPr>
        <p:spPr>
          <a:xfrm>
            <a:off x="3152762" y="4821332"/>
            <a:ext cx="341316" cy="33975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9ED430B-751C-AB61-8C1C-A6D729568A00}"/>
              </a:ext>
            </a:extLst>
          </p:cNvPr>
          <p:cNvSpPr/>
          <p:nvPr/>
        </p:nvSpPr>
        <p:spPr>
          <a:xfrm>
            <a:off x="3928643" y="4821332"/>
            <a:ext cx="341316" cy="33975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C38DBC4-A725-CA33-2E6E-3B58102B84F6}"/>
              </a:ext>
            </a:extLst>
          </p:cNvPr>
          <p:cNvSpPr/>
          <p:nvPr/>
        </p:nvSpPr>
        <p:spPr>
          <a:xfrm>
            <a:off x="4588262" y="4850573"/>
            <a:ext cx="341316" cy="33975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74D82C6-9169-26FF-E823-85DCBDCD7A5A}"/>
              </a:ext>
            </a:extLst>
          </p:cNvPr>
          <p:cNvSpPr/>
          <p:nvPr/>
        </p:nvSpPr>
        <p:spPr>
          <a:xfrm>
            <a:off x="5180057" y="4841943"/>
            <a:ext cx="341316" cy="33975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EDDAF80-C2ED-5A82-42FB-9A1110DCB7CA}"/>
              </a:ext>
            </a:extLst>
          </p:cNvPr>
          <p:cNvSpPr/>
          <p:nvPr/>
        </p:nvSpPr>
        <p:spPr>
          <a:xfrm>
            <a:off x="1937222" y="2108226"/>
            <a:ext cx="341316" cy="33975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8F83E70-D042-5435-0D07-EACFFEA06C02}"/>
              </a:ext>
            </a:extLst>
          </p:cNvPr>
          <p:cNvSpPr/>
          <p:nvPr/>
        </p:nvSpPr>
        <p:spPr>
          <a:xfrm>
            <a:off x="3481350" y="2100122"/>
            <a:ext cx="341316" cy="33975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E9BA0D6-CC90-E9A8-4D59-642E7C57FBB6}"/>
              </a:ext>
            </a:extLst>
          </p:cNvPr>
          <p:cNvSpPr/>
          <p:nvPr/>
        </p:nvSpPr>
        <p:spPr>
          <a:xfrm>
            <a:off x="6495846" y="3858658"/>
            <a:ext cx="341316" cy="33975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B5226B3-75CA-3B8E-0B10-02B26F3D1B59}"/>
              </a:ext>
            </a:extLst>
          </p:cNvPr>
          <p:cNvSpPr/>
          <p:nvPr/>
        </p:nvSpPr>
        <p:spPr>
          <a:xfrm>
            <a:off x="7721541" y="2075336"/>
            <a:ext cx="341316" cy="33975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C277569-86B0-7BD9-7F3F-2D055392145F}"/>
              </a:ext>
            </a:extLst>
          </p:cNvPr>
          <p:cNvSpPr/>
          <p:nvPr/>
        </p:nvSpPr>
        <p:spPr>
          <a:xfrm>
            <a:off x="9133474" y="4378466"/>
            <a:ext cx="341316" cy="33975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9982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4567-0D26-436A-7752-2B762212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Container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06B3E92-5F10-011A-C7DE-AE1B6F744AEC}"/>
              </a:ext>
            </a:extLst>
          </p:cNvPr>
          <p:cNvSpPr/>
          <p:nvPr/>
        </p:nvSpPr>
        <p:spPr>
          <a:xfrm>
            <a:off x="6467913" y="1929885"/>
            <a:ext cx="3078760" cy="4294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6176D4A-1F52-9947-CB82-D538FAC64FD5}"/>
              </a:ext>
            </a:extLst>
          </p:cNvPr>
          <p:cNvSpPr/>
          <p:nvPr/>
        </p:nvSpPr>
        <p:spPr>
          <a:xfrm>
            <a:off x="6785810" y="3051134"/>
            <a:ext cx="2477385" cy="2860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9AE2D63-9E3E-65BB-0030-55693F5F8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5810" y="2789996"/>
            <a:ext cx="608636" cy="608636"/>
          </a:xfrm>
          <a:prstGeom prst="rect">
            <a:avLst/>
          </a:prstGeom>
        </p:spPr>
      </p:pic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55A6ABE-AD9D-DDE3-1A2E-28EEE6393681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723939" y="2382336"/>
            <a:ext cx="1300564" cy="668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C862B0F4-B76A-6A81-50BC-FC845DC85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9651" y="3509420"/>
            <a:ext cx="742426" cy="850196"/>
          </a:xfrm>
          <a:prstGeom prst="rect">
            <a:avLst/>
          </a:prstGeom>
        </p:spPr>
      </p:pic>
      <p:sp>
        <p:nvSpPr>
          <p:cNvPr id="84" name="Oval 83">
            <a:extLst>
              <a:ext uri="{FF2B5EF4-FFF2-40B4-BE49-F238E27FC236}">
                <a16:creationId xmlns:a16="http://schemas.microsoft.com/office/drawing/2014/main" id="{79ED430B-751C-AB61-8C1C-A6D729568A00}"/>
              </a:ext>
            </a:extLst>
          </p:cNvPr>
          <p:cNvSpPr/>
          <p:nvPr/>
        </p:nvSpPr>
        <p:spPr>
          <a:xfrm>
            <a:off x="6893409" y="4583394"/>
            <a:ext cx="341316" cy="33975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C38DBC4-A725-CA33-2E6E-3B58102B84F6}"/>
              </a:ext>
            </a:extLst>
          </p:cNvPr>
          <p:cNvSpPr/>
          <p:nvPr/>
        </p:nvSpPr>
        <p:spPr>
          <a:xfrm>
            <a:off x="695770" y="4159245"/>
            <a:ext cx="341316" cy="33975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74D82C6-9169-26FF-E823-85DCBDCD7A5A}"/>
              </a:ext>
            </a:extLst>
          </p:cNvPr>
          <p:cNvSpPr/>
          <p:nvPr/>
        </p:nvSpPr>
        <p:spPr>
          <a:xfrm>
            <a:off x="1287565" y="4150615"/>
            <a:ext cx="341316" cy="33975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F04095-3A30-97F6-6E24-A62DF5E4E0B2}"/>
              </a:ext>
            </a:extLst>
          </p:cNvPr>
          <p:cNvSpPr/>
          <p:nvPr/>
        </p:nvSpPr>
        <p:spPr>
          <a:xfrm>
            <a:off x="5104556" y="2960036"/>
            <a:ext cx="955902" cy="1360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18DBB54-8607-6AF1-2493-3AFD0C5EE2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69315" y="3084174"/>
            <a:ext cx="427090" cy="42709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EF8A0FC-12D8-1238-E062-B5C6D1F898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8875" y="3679063"/>
            <a:ext cx="507970" cy="50797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855344D-F393-3630-ABA2-8F62938738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76583" y="2039680"/>
            <a:ext cx="427090" cy="42709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B2BF2C25-8053-5C00-C8DE-3D9296A79C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38569" y="2293223"/>
            <a:ext cx="666814" cy="666814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7E26210-6FA2-3EA8-31DA-43A905E4B5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58348" y="3463771"/>
            <a:ext cx="587392" cy="587392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0F722D5F-7C78-E286-F102-B2FE8E84DD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8348" y="4224769"/>
            <a:ext cx="587392" cy="587392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694262-B16F-7DF7-5B05-A368598AE616}"/>
              </a:ext>
            </a:extLst>
          </p:cNvPr>
          <p:cNvCxnSpPr>
            <a:stCxn id="71" idx="3"/>
            <a:endCxn id="25" idx="1"/>
          </p:cNvCxnSpPr>
          <p:nvPr/>
        </p:nvCxnSpPr>
        <p:spPr>
          <a:xfrm>
            <a:off x="7682077" y="3934518"/>
            <a:ext cx="576271" cy="583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62DC0E-0F31-92B9-CEA7-AEFAFF139855}"/>
              </a:ext>
            </a:extLst>
          </p:cNvPr>
          <p:cNvCxnSpPr>
            <a:stCxn id="71" idx="3"/>
            <a:endCxn id="24" idx="1"/>
          </p:cNvCxnSpPr>
          <p:nvPr/>
        </p:nvCxnSpPr>
        <p:spPr>
          <a:xfrm flipV="1">
            <a:off x="7682077" y="3757467"/>
            <a:ext cx="576271" cy="177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B774A7-7351-515A-4E43-A65A50721522}"/>
              </a:ext>
            </a:extLst>
          </p:cNvPr>
          <p:cNvCxnSpPr>
            <a:stCxn id="10" idx="3"/>
            <a:endCxn id="71" idx="1"/>
          </p:cNvCxnSpPr>
          <p:nvPr/>
        </p:nvCxnSpPr>
        <p:spPr>
          <a:xfrm>
            <a:off x="5836845" y="3933048"/>
            <a:ext cx="1102806" cy="1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8438CCB3-41C0-7E4E-E385-65D8BD8CFCE7}"/>
              </a:ext>
            </a:extLst>
          </p:cNvPr>
          <p:cNvSpPr/>
          <p:nvPr/>
        </p:nvSpPr>
        <p:spPr>
          <a:xfrm>
            <a:off x="6126596" y="3747711"/>
            <a:ext cx="341316" cy="33975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86B7011-D86C-0992-DD79-1F369023A604}"/>
              </a:ext>
            </a:extLst>
          </p:cNvPr>
          <p:cNvSpPr/>
          <p:nvPr/>
        </p:nvSpPr>
        <p:spPr>
          <a:xfrm>
            <a:off x="7672526" y="4224769"/>
            <a:ext cx="341316" cy="33975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F189034-CDF1-0561-AEA2-422741D3CD74}"/>
              </a:ext>
            </a:extLst>
          </p:cNvPr>
          <p:cNvSpPr/>
          <p:nvPr/>
        </p:nvSpPr>
        <p:spPr>
          <a:xfrm>
            <a:off x="7672526" y="3440742"/>
            <a:ext cx="341316" cy="33975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CAD47DF7-264E-10E4-8C97-D67F40CFC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9651" y="4962737"/>
            <a:ext cx="742426" cy="850196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745334C5-E3FE-8D07-B4CD-C54CFD56A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9009" y="4937329"/>
            <a:ext cx="742426" cy="850196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588400-DD3F-3DB4-6922-88417E362D2A}"/>
              </a:ext>
            </a:extLst>
          </p:cNvPr>
          <p:cNvCxnSpPr>
            <a:stCxn id="71" idx="2"/>
            <a:endCxn id="31" idx="0"/>
          </p:cNvCxnSpPr>
          <p:nvPr/>
        </p:nvCxnSpPr>
        <p:spPr>
          <a:xfrm>
            <a:off x="7310864" y="4359616"/>
            <a:ext cx="0" cy="603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303E87-A1AD-1D59-AD56-D47DA053FF01}"/>
              </a:ext>
            </a:extLst>
          </p:cNvPr>
          <p:cNvCxnSpPr>
            <a:endCxn id="32" idx="0"/>
          </p:cNvCxnSpPr>
          <p:nvPr/>
        </p:nvCxnSpPr>
        <p:spPr>
          <a:xfrm>
            <a:off x="7303673" y="4394646"/>
            <a:ext cx="686549" cy="542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938A06F-9260-C9F9-B162-4C578E0D5D13}"/>
              </a:ext>
            </a:extLst>
          </p:cNvPr>
          <p:cNvSpPr/>
          <p:nvPr/>
        </p:nvSpPr>
        <p:spPr>
          <a:xfrm>
            <a:off x="7200787" y="4055582"/>
            <a:ext cx="234892" cy="26290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02ADFCF-FC09-6E4B-2835-28271BFFC4F6}"/>
              </a:ext>
            </a:extLst>
          </p:cNvPr>
          <p:cNvSpPr/>
          <p:nvPr/>
        </p:nvSpPr>
        <p:spPr>
          <a:xfrm>
            <a:off x="7156345" y="5491102"/>
            <a:ext cx="308592" cy="28086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74CFADC-C2BA-BEDA-9EE8-880EB7F867BF}"/>
              </a:ext>
            </a:extLst>
          </p:cNvPr>
          <p:cNvSpPr/>
          <p:nvPr/>
        </p:nvSpPr>
        <p:spPr>
          <a:xfrm>
            <a:off x="7834720" y="5480012"/>
            <a:ext cx="308592" cy="28086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62806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4567-0D26-436A-7752-2B762212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container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06B3E92-5F10-011A-C7DE-AE1B6F744AEC}"/>
              </a:ext>
            </a:extLst>
          </p:cNvPr>
          <p:cNvSpPr/>
          <p:nvPr/>
        </p:nvSpPr>
        <p:spPr>
          <a:xfrm>
            <a:off x="6467913" y="1929885"/>
            <a:ext cx="2684476" cy="33635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C862B0F4-B76A-6A81-50BC-FC845DC85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1913" y="2233978"/>
            <a:ext cx="742426" cy="850196"/>
          </a:xfrm>
          <a:prstGeom prst="rect">
            <a:avLst/>
          </a:prstGeom>
        </p:spPr>
      </p:pic>
      <p:sp>
        <p:nvSpPr>
          <p:cNvPr id="84" name="Oval 83">
            <a:extLst>
              <a:ext uri="{FF2B5EF4-FFF2-40B4-BE49-F238E27FC236}">
                <a16:creationId xmlns:a16="http://schemas.microsoft.com/office/drawing/2014/main" id="{79ED430B-751C-AB61-8C1C-A6D729568A00}"/>
              </a:ext>
            </a:extLst>
          </p:cNvPr>
          <p:cNvSpPr/>
          <p:nvPr/>
        </p:nvSpPr>
        <p:spPr>
          <a:xfrm>
            <a:off x="7000795" y="4637697"/>
            <a:ext cx="341316" cy="33975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74D82C6-9169-26FF-E823-85DCBDCD7A5A}"/>
              </a:ext>
            </a:extLst>
          </p:cNvPr>
          <p:cNvSpPr/>
          <p:nvPr/>
        </p:nvSpPr>
        <p:spPr>
          <a:xfrm>
            <a:off x="1287565" y="4150615"/>
            <a:ext cx="341316" cy="33975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F04095-3A30-97F6-6E24-A62DF5E4E0B2}"/>
              </a:ext>
            </a:extLst>
          </p:cNvPr>
          <p:cNvSpPr/>
          <p:nvPr/>
        </p:nvSpPr>
        <p:spPr>
          <a:xfrm>
            <a:off x="5120003" y="1681406"/>
            <a:ext cx="955902" cy="1360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18DBB54-8607-6AF1-2493-3AFD0C5EE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4762" y="1805544"/>
            <a:ext cx="427090" cy="42709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EF8A0FC-12D8-1238-E062-B5C6D1F898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4322" y="2400433"/>
            <a:ext cx="507970" cy="50797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B2BF2C25-8053-5C00-C8DE-3D9296A79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38569" y="2293223"/>
            <a:ext cx="666814" cy="666814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7E26210-6FA2-3EA8-31DA-43A905E4B5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23077" y="2360722"/>
            <a:ext cx="587392" cy="587392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62DC0E-0F31-92B9-CEA7-AEFAFF139855}"/>
              </a:ext>
            </a:extLst>
          </p:cNvPr>
          <p:cNvCxnSpPr>
            <a:stCxn id="71" idx="3"/>
            <a:endCxn id="24" idx="1"/>
          </p:cNvCxnSpPr>
          <p:nvPr/>
        </p:nvCxnSpPr>
        <p:spPr>
          <a:xfrm flipV="1">
            <a:off x="7564339" y="2654418"/>
            <a:ext cx="858738" cy="4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8438CCB3-41C0-7E4E-E385-65D8BD8CFCE7}"/>
              </a:ext>
            </a:extLst>
          </p:cNvPr>
          <p:cNvSpPr/>
          <p:nvPr/>
        </p:nvSpPr>
        <p:spPr>
          <a:xfrm>
            <a:off x="7818796" y="2083857"/>
            <a:ext cx="341316" cy="33975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86B7011-D86C-0992-DD79-1F369023A604}"/>
              </a:ext>
            </a:extLst>
          </p:cNvPr>
          <p:cNvSpPr/>
          <p:nvPr/>
        </p:nvSpPr>
        <p:spPr>
          <a:xfrm>
            <a:off x="8333824" y="3216959"/>
            <a:ext cx="341316" cy="33975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F189034-CDF1-0561-AEA2-422741D3CD74}"/>
              </a:ext>
            </a:extLst>
          </p:cNvPr>
          <p:cNvSpPr/>
          <p:nvPr/>
        </p:nvSpPr>
        <p:spPr>
          <a:xfrm>
            <a:off x="7741309" y="3826275"/>
            <a:ext cx="341316" cy="33975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02ADFCF-FC09-6E4B-2835-28271BFFC4F6}"/>
              </a:ext>
            </a:extLst>
          </p:cNvPr>
          <p:cNvSpPr/>
          <p:nvPr/>
        </p:nvSpPr>
        <p:spPr>
          <a:xfrm>
            <a:off x="7033519" y="2730568"/>
            <a:ext cx="308592" cy="28086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7E729C2-A932-04DA-1F41-57B28ED755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04721" y="4300398"/>
            <a:ext cx="525653" cy="535959"/>
          </a:xfrm>
          <a:prstGeom prst="rect">
            <a:avLst/>
          </a:prstGeom>
        </p:spPr>
      </p:pic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BD29FFC3-7149-4B2F-35B6-731B3DE6F470}"/>
              </a:ext>
            </a:extLst>
          </p:cNvPr>
          <p:cNvCxnSpPr>
            <a:stCxn id="71" idx="2"/>
            <a:endCxn id="16" idx="1"/>
          </p:cNvCxnSpPr>
          <p:nvPr/>
        </p:nvCxnSpPr>
        <p:spPr>
          <a:xfrm rot="16200000" flipH="1">
            <a:off x="7056821" y="3220478"/>
            <a:ext cx="1484204" cy="121159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9A0BE415-F1FB-BAAC-4FEE-3D6676F9CB5D}"/>
              </a:ext>
            </a:extLst>
          </p:cNvPr>
          <p:cNvCxnSpPr>
            <a:stCxn id="16" idx="2"/>
          </p:cNvCxnSpPr>
          <p:nvPr/>
        </p:nvCxnSpPr>
        <p:spPr>
          <a:xfrm rot="5400000" flipH="1">
            <a:off x="6990002" y="3158811"/>
            <a:ext cx="1752184" cy="1602909"/>
          </a:xfrm>
          <a:prstGeom prst="curvedConnector3">
            <a:avLst>
              <a:gd name="adj1" fmla="val -1304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3A5FB7D6-4E65-0F69-B9C8-694B83C8FE70}"/>
              </a:ext>
            </a:extLst>
          </p:cNvPr>
          <p:cNvCxnSpPr>
            <a:stCxn id="16" idx="0"/>
          </p:cNvCxnSpPr>
          <p:nvPr/>
        </p:nvCxnSpPr>
        <p:spPr>
          <a:xfrm rot="16200000" flipV="1">
            <a:off x="7372105" y="3004955"/>
            <a:ext cx="1216225" cy="137466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3C38DBC4-A725-CA33-2E6E-3B58102B84F6}"/>
              </a:ext>
            </a:extLst>
          </p:cNvPr>
          <p:cNvSpPr/>
          <p:nvPr/>
        </p:nvSpPr>
        <p:spPr>
          <a:xfrm>
            <a:off x="7827304" y="2713950"/>
            <a:ext cx="341316" cy="33975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DAFE44-472D-A05F-D277-99E4FC23C830}"/>
              </a:ext>
            </a:extLst>
          </p:cNvPr>
          <p:cNvCxnSpPr/>
          <p:nvPr/>
        </p:nvCxnSpPr>
        <p:spPr>
          <a:xfrm flipH="1">
            <a:off x="7564339" y="2474752"/>
            <a:ext cx="8011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96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92AA-51FF-989D-DC36-AA1DCD1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Icon Placeholders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194B92-C2EA-5C4B-F88D-73614FAE4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738" y="4872720"/>
            <a:ext cx="608639" cy="608639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2EA0820-E535-5471-7918-B342233F7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716" y="2006939"/>
            <a:ext cx="507970" cy="50797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2A99452-0077-D071-24E2-427AE3B88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295" y="2665397"/>
            <a:ext cx="767527" cy="76752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29FDE5A-F464-01F4-3E3D-075DEA2B54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2048" y="3849134"/>
            <a:ext cx="608638" cy="74150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F6B9BA5-DE9C-4E33-F452-3F684224C7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36553" y="2773098"/>
            <a:ext cx="709308" cy="70930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AA5CE0F-7489-F148-911D-ADBC06BFAB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37222" y="2155235"/>
            <a:ext cx="507970" cy="50797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67A0A3A-9935-898F-EC29-1BB08DDD03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37224" y="3928705"/>
            <a:ext cx="608637" cy="608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8885EE-F186-04DF-F93D-4094180F57B1}"/>
              </a:ext>
            </a:extLst>
          </p:cNvPr>
          <p:cNvSpPr txBox="1"/>
          <p:nvPr/>
        </p:nvSpPr>
        <p:spPr>
          <a:xfrm>
            <a:off x="1945626" y="499237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4F070A-3D2D-2986-2B62-C69F4718A830}"/>
              </a:ext>
            </a:extLst>
          </p:cNvPr>
          <p:cNvSpPr txBox="1"/>
          <p:nvPr/>
        </p:nvSpPr>
        <p:spPr>
          <a:xfrm>
            <a:off x="5589113" y="2972199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Lake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DF5552-F837-835F-33F8-08A77FA6BB52}"/>
              </a:ext>
            </a:extLst>
          </p:cNvPr>
          <p:cNvSpPr txBox="1"/>
          <p:nvPr/>
        </p:nvSpPr>
        <p:spPr>
          <a:xfrm>
            <a:off x="2013359" y="40352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00A39F-032B-53DB-F816-E7835C7570D3}"/>
              </a:ext>
            </a:extLst>
          </p:cNvPr>
          <p:cNvSpPr txBox="1"/>
          <p:nvPr/>
        </p:nvSpPr>
        <p:spPr>
          <a:xfrm>
            <a:off x="2165759" y="2293873"/>
            <a:ext cx="93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F91D1E-A2A3-EDFE-4B13-E464A19AC309}"/>
              </a:ext>
            </a:extLst>
          </p:cNvPr>
          <p:cNvSpPr txBox="1"/>
          <p:nvPr/>
        </p:nvSpPr>
        <p:spPr>
          <a:xfrm>
            <a:off x="5589113" y="2224554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BA5B65-5EA1-5247-C589-4CAC24A2FCE7}"/>
              </a:ext>
            </a:extLst>
          </p:cNvPr>
          <p:cNvSpPr txBox="1"/>
          <p:nvPr/>
        </p:nvSpPr>
        <p:spPr>
          <a:xfrm>
            <a:off x="2165759" y="3182272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2724A9-7745-B5F3-1638-27F4837438A8}"/>
              </a:ext>
            </a:extLst>
          </p:cNvPr>
          <p:cNvSpPr txBox="1"/>
          <p:nvPr/>
        </p:nvSpPr>
        <p:spPr>
          <a:xfrm>
            <a:off x="5589112" y="4079449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Shell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A71A423-C6B8-920E-0200-A87089745FC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64719" y="4700066"/>
            <a:ext cx="553646" cy="5671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4C7D71D-7994-480F-A7F9-DDF177C8768E}"/>
              </a:ext>
            </a:extLst>
          </p:cNvPr>
          <p:cNvSpPr txBox="1"/>
          <p:nvPr/>
        </p:nvSpPr>
        <p:spPr>
          <a:xfrm>
            <a:off x="5589111" y="4807707"/>
            <a:ext cx="122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Shell Script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E07849C9-4AB8-0D69-0D0E-08E7E0F62F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86003" y="2182290"/>
            <a:ext cx="482264" cy="482264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9335F7E-2207-D231-B276-A0DD51AE2F8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558670" y="2182290"/>
            <a:ext cx="427090" cy="42709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A6AEBCD-496D-9548-6E1C-FF9A57984250}"/>
              </a:ext>
            </a:extLst>
          </p:cNvPr>
          <p:cNvSpPr txBox="1"/>
          <p:nvPr/>
        </p:nvSpPr>
        <p:spPr>
          <a:xfrm>
            <a:off x="8893855" y="2211169"/>
            <a:ext cx="143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Subscriptions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27AB5F9D-3D67-BDC8-713E-764D78ACFDD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558670" y="3062620"/>
            <a:ext cx="608636" cy="60863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7A30DDD-DC92-2C7C-428C-65368428B01D}"/>
              </a:ext>
            </a:extLst>
          </p:cNvPr>
          <p:cNvSpPr txBox="1"/>
          <p:nvPr/>
        </p:nvSpPr>
        <p:spPr>
          <a:xfrm>
            <a:off x="8893855" y="3124696"/>
            <a:ext cx="168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 Group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A4A81DC1-96C2-2B8F-00A0-C59FA9D162F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698310" y="4194486"/>
            <a:ext cx="468995" cy="46899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4E28550-FFA0-3A00-95AF-1A52BFB817E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701054" y="4992373"/>
            <a:ext cx="525653" cy="53595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D98CBB7-A6D8-BCAC-8E27-082F0D531B84}"/>
              </a:ext>
            </a:extLst>
          </p:cNvPr>
          <p:cNvSpPr txBox="1"/>
          <p:nvPr/>
        </p:nvSpPr>
        <p:spPr>
          <a:xfrm>
            <a:off x="8893855" y="5075686"/>
            <a:ext cx="5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OAK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2B3AB854-E7A0-97AD-17C5-A4F5E35211D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686105" y="5350140"/>
            <a:ext cx="543094" cy="6086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90D0C5-9BFE-8B61-9983-1D902D97ECA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60921" y="5356493"/>
            <a:ext cx="631609" cy="7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4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55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Customer Actions</vt:lpstr>
      <vt:lpstr>Load Container</vt:lpstr>
      <vt:lpstr>Work container</vt:lpstr>
      <vt:lpstr>Icon Placeholders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Grecoe</dc:creator>
  <cp:lastModifiedBy>Daniel Grecoe</cp:lastModifiedBy>
  <cp:revision>4</cp:revision>
  <dcterms:created xsi:type="dcterms:W3CDTF">2022-05-11T19:04:09Z</dcterms:created>
  <dcterms:modified xsi:type="dcterms:W3CDTF">2022-05-12T19:40:05Z</dcterms:modified>
</cp:coreProperties>
</file>